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60" r:id="rId2"/>
  </p:sldIdLst>
  <p:sldSz cx="12192000" cy="6858000"/>
  <p:notesSz cx="7010400" cy="9236075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A0C2F"/>
    <a:srgbClr val="C7D5ED"/>
    <a:srgbClr val="ABC0E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4C1A8A3-306A-4EB7-A6B1-4F7E0EB9C5D6}" styleName="Medium Style 3 - Accent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372" y="108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3CD69AD-AC8D-446A-9B85-F10320FE6CCB}" type="doc">
      <dgm:prSet loTypeId="urn:microsoft.com/office/officeart/2005/8/layout/hProcess11" loCatId="process" qsTypeId="urn:microsoft.com/office/officeart/2005/8/quickstyle/simple2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682AA98D-1590-47DB-8ADB-09C5B474E6EE}">
      <dgm:prSet phldrT="[Text]" custT="1"/>
      <dgm:spPr/>
      <dgm:t>
        <a:bodyPr/>
        <a:lstStyle/>
        <a:p>
          <a:r>
            <a:rPr lang="en-US" sz="1800" b="1" spc="-70" baseline="0" dirty="0" smtClean="0">
              <a:solidFill>
                <a:schemeClr val="bg1"/>
              </a:solidFill>
            </a:rPr>
            <a:t>Project Initiation &amp; Charter</a:t>
          </a:r>
          <a:endParaRPr lang="en-US" sz="1800" b="1" spc="-70" baseline="0" dirty="0">
            <a:solidFill>
              <a:schemeClr val="bg1"/>
            </a:solidFill>
          </a:endParaRPr>
        </a:p>
      </dgm:t>
    </dgm:pt>
    <dgm:pt modelId="{E13C19DD-F36C-4466-9010-42EF9AB15228}" type="parTrans" cxnId="{6F353550-0B6D-4708-8229-C28C47F4D923}">
      <dgm:prSet/>
      <dgm:spPr/>
      <dgm:t>
        <a:bodyPr/>
        <a:lstStyle/>
        <a:p>
          <a:endParaRPr lang="en-US"/>
        </a:p>
      </dgm:t>
    </dgm:pt>
    <dgm:pt modelId="{7D8D8CEB-8C82-4238-8B05-2648FEBB71F8}" type="sibTrans" cxnId="{6F353550-0B6D-4708-8229-C28C47F4D923}">
      <dgm:prSet/>
      <dgm:spPr/>
      <dgm:t>
        <a:bodyPr/>
        <a:lstStyle/>
        <a:p>
          <a:endParaRPr lang="en-US"/>
        </a:p>
      </dgm:t>
    </dgm:pt>
    <dgm:pt modelId="{4FD42F94-71D9-402B-A270-9C18D1649041}">
      <dgm:prSet phldrT="[Text]" custT="1"/>
      <dgm:spPr/>
      <dgm:t>
        <a:bodyPr/>
        <a:lstStyle/>
        <a:p>
          <a:r>
            <a:rPr lang="en-US" sz="1800" b="1" spc="-70" baseline="0" dirty="0" smtClean="0">
              <a:solidFill>
                <a:schemeClr val="bg1"/>
              </a:solidFill>
            </a:rPr>
            <a:t>Project Kickoff</a:t>
          </a:r>
        </a:p>
        <a:p>
          <a:r>
            <a:rPr lang="en-US" sz="1800" b="1" spc="-70" baseline="0" dirty="0" smtClean="0">
              <a:solidFill>
                <a:schemeClr val="bg1"/>
              </a:solidFill>
            </a:rPr>
            <a:t>(May 22)</a:t>
          </a:r>
          <a:endParaRPr lang="en-US" sz="1800" b="1" spc="-70" baseline="0" dirty="0">
            <a:solidFill>
              <a:schemeClr val="bg1"/>
            </a:solidFill>
          </a:endParaRPr>
        </a:p>
      </dgm:t>
    </dgm:pt>
    <dgm:pt modelId="{3CAC94A9-B8E8-4075-AAB4-D270A3D47F80}" type="parTrans" cxnId="{DBC34C6F-99E4-420D-A431-FDA03EB071D1}">
      <dgm:prSet/>
      <dgm:spPr/>
      <dgm:t>
        <a:bodyPr/>
        <a:lstStyle/>
        <a:p>
          <a:endParaRPr lang="en-US"/>
        </a:p>
      </dgm:t>
    </dgm:pt>
    <dgm:pt modelId="{DF27BBF8-ABA3-434B-BF51-E407307625D9}" type="sibTrans" cxnId="{DBC34C6F-99E4-420D-A431-FDA03EB071D1}">
      <dgm:prSet/>
      <dgm:spPr/>
      <dgm:t>
        <a:bodyPr/>
        <a:lstStyle/>
        <a:p>
          <a:endParaRPr lang="en-US"/>
        </a:p>
      </dgm:t>
    </dgm:pt>
    <dgm:pt modelId="{AFB8286E-0657-4D12-A818-2B2F4F299197}">
      <dgm:prSet phldrT="[Text]" custT="1"/>
      <dgm:spPr/>
      <dgm:t>
        <a:bodyPr/>
        <a:lstStyle/>
        <a:p>
          <a:r>
            <a:rPr lang="en-US" sz="1800" b="1" spc="-70" baseline="0" dirty="0" smtClean="0">
              <a:solidFill>
                <a:schemeClr val="bg1"/>
              </a:solidFill>
            </a:rPr>
            <a:t>Team-Based Work</a:t>
          </a:r>
        </a:p>
        <a:p>
          <a:r>
            <a:rPr lang="en-US" sz="1800" b="1" spc="-70" baseline="0" dirty="0" smtClean="0">
              <a:solidFill>
                <a:schemeClr val="bg1"/>
              </a:solidFill>
            </a:rPr>
            <a:t>(Sept-Oct)</a:t>
          </a:r>
          <a:endParaRPr lang="en-US" sz="1800" b="1" spc="-70" baseline="0" dirty="0">
            <a:solidFill>
              <a:schemeClr val="bg1"/>
            </a:solidFill>
          </a:endParaRPr>
        </a:p>
      </dgm:t>
    </dgm:pt>
    <dgm:pt modelId="{9E7409C0-15CB-4466-A622-11635EAD59BA}" type="parTrans" cxnId="{6E99A88B-B20B-47B7-9C0B-7A6B12CD1929}">
      <dgm:prSet/>
      <dgm:spPr/>
      <dgm:t>
        <a:bodyPr/>
        <a:lstStyle/>
        <a:p>
          <a:endParaRPr lang="en-US"/>
        </a:p>
      </dgm:t>
    </dgm:pt>
    <dgm:pt modelId="{F2FE9188-573A-4D57-A03D-29C57F12C2F4}" type="sibTrans" cxnId="{6E99A88B-B20B-47B7-9C0B-7A6B12CD1929}">
      <dgm:prSet/>
      <dgm:spPr/>
      <dgm:t>
        <a:bodyPr/>
        <a:lstStyle/>
        <a:p>
          <a:endParaRPr lang="en-US"/>
        </a:p>
      </dgm:t>
    </dgm:pt>
    <dgm:pt modelId="{BD4E1B40-512E-4A1B-B2DD-D749FB8FDBF1}">
      <dgm:prSet phldrT="[Text]" custT="1"/>
      <dgm:spPr/>
      <dgm:t>
        <a:bodyPr/>
        <a:lstStyle/>
        <a:p>
          <a:r>
            <a:rPr lang="en-US" sz="1800" b="1" spc="-70" baseline="0" dirty="0" smtClean="0">
              <a:solidFill>
                <a:schemeClr val="bg1"/>
              </a:solidFill>
            </a:rPr>
            <a:t>Formal Review of Deliverables (Nov-Feb)</a:t>
          </a:r>
          <a:endParaRPr lang="en-US" sz="1800" b="1" spc="-70" baseline="0" dirty="0">
            <a:solidFill>
              <a:schemeClr val="bg1"/>
            </a:solidFill>
          </a:endParaRPr>
        </a:p>
      </dgm:t>
    </dgm:pt>
    <dgm:pt modelId="{E5EC5F8D-D4AB-452D-8947-99C0A030DBDF}" type="parTrans" cxnId="{22DD66AE-E87E-49D2-B1C4-F77125C4A409}">
      <dgm:prSet/>
      <dgm:spPr/>
      <dgm:t>
        <a:bodyPr/>
        <a:lstStyle/>
        <a:p>
          <a:endParaRPr lang="en-US"/>
        </a:p>
      </dgm:t>
    </dgm:pt>
    <dgm:pt modelId="{47A98017-A4DD-4FC9-80ED-494CD7A23038}" type="sibTrans" cxnId="{22DD66AE-E87E-49D2-B1C4-F77125C4A409}">
      <dgm:prSet/>
      <dgm:spPr/>
      <dgm:t>
        <a:bodyPr/>
        <a:lstStyle/>
        <a:p>
          <a:endParaRPr lang="en-US"/>
        </a:p>
      </dgm:t>
    </dgm:pt>
    <dgm:pt modelId="{FF8B04AA-18EA-4B41-A4AB-AF3773B745D8}">
      <dgm:prSet phldrT="[Text]" custT="1"/>
      <dgm:spPr/>
      <dgm:t>
        <a:bodyPr/>
        <a:lstStyle/>
        <a:p>
          <a:r>
            <a:rPr lang="en-US" sz="1800" b="1" spc="-70" baseline="0" dirty="0" smtClean="0">
              <a:solidFill>
                <a:schemeClr val="bg1"/>
              </a:solidFill>
            </a:rPr>
            <a:t>Celebrate and Close the Project (Feb)</a:t>
          </a:r>
          <a:endParaRPr lang="en-US" sz="1800" b="1" spc="-70" baseline="0" dirty="0">
            <a:solidFill>
              <a:schemeClr val="bg1"/>
            </a:solidFill>
          </a:endParaRPr>
        </a:p>
      </dgm:t>
    </dgm:pt>
    <dgm:pt modelId="{C04E4CD8-54C0-4804-9CEC-43DCF5899681}" type="parTrans" cxnId="{04494C9F-A0E4-473D-923E-29800F498D3F}">
      <dgm:prSet/>
      <dgm:spPr/>
      <dgm:t>
        <a:bodyPr/>
        <a:lstStyle/>
        <a:p>
          <a:endParaRPr lang="en-US"/>
        </a:p>
      </dgm:t>
    </dgm:pt>
    <dgm:pt modelId="{8E8A6AC1-AD8D-41E5-8652-B6D46D1DEA9F}" type="sibTrans" cxnId="{04494C9F-A0E4-473D-923E-29800F498D3F}">
      <dgm:prSet/>
      <dgm:spPr/>
      <dgm:t>
        <a:bodyPr/>
        <a:lstStyle/>
        <a:p>
          <a:endParaRPr lang="en-US"/>
        </a:p>
      </dgm:t>
    </dgm:pt>
    <dgm:pt modelId="{865B0F54-91F6-44C2-A620-CE7229353591}">
      <dgm:prSet phldrT="[Text]" custT="1"/>
      <dgm:spPr/>
      <dgm:t>
        <a:bodyPr/>
        <a:lstStyle/>
        <a:p>
          <a:r>
            <a:rPr lang="en-US" sz="1800" b="1" spc="-70" baseline="0" dirty="0" smtClean="0">
              <a:solidFill>
                <a:schemeClr val="bg1"/>
              </a:solidFill>
            </a:rPr>
            <a:t>College Input</a:t>
          </a:r>
        </a:p>
        <a:p>
          <a:r>
            <a:rPr lang="en-US" sz="1800" b="1" spc="-70" baseline="0" dirty="0" smtClean="0">
              <a:solidFill>
                <a:schemeClr val="bg1"/>
              </a:solidFill>
            </a:rPr>
            <a:t>(Aug)</a:t>
          </a:r>
          <a:endParaRPr lang="en-US" sz="1800" b="1" spc="-70" baseline="0" dirty="0">
            <a:solidFill>
              <a:schemeClr val="bg1"/>
            </a:solidFill>
          </a:endParaRPr>
        </a:p>
      </dgm:t>
    </dgm:pt>
    <dgm:pt modelId="{9584D12D-0BE6-458E-BC10-C9919BBDD379}" type="parTrans" cxnId="{114C5D6E-7A4C-49FC-AF3C-02034D5BDD7D}">
      <dgm:prSet/>
      <dgm:spPr/>
      <dgm:t>
        <a:bodyPr/>
        <a:lstStyle/>
        <a:p>
          <a:endParaRPr lang="en-US"/>
        </a:p>
      </dgm:t>
    </dgm:pt>
    <dgm:pt modelId="{85B60E09-4BA2-4870-BBFE-34685F3DEABA}" type="sibTrans" cxnId="{114C5D6E-7A4C-49FC-AF3C-02034D5BDD7D}">
      <dgm:prSet/>
      <dgm:spPr/>
      <dgm:t>
        <a:bodyPr/>
        <a:lstStyle/>
        <a:p>
          <a:endParaRPr lang="en-US"/>
        </a:p>
      </dgm:t>
    </dgm:pt>
    <dgm:pt modelId="{880AF466-D62B-409B-9340-A0E151F8D99E}">
      <dgm:prSet phldrT="[Text]" custT="1"/>
      <dgm:spPr/>
      <dgm:t>
        <a:bodyPr/>
        <a:lstStyle/>
        <a:p>
          <a:r>
            <a:rPr lang="en-US" sz="1800" b="1" spc="-70" baseline="0" dirty="0" smtClean="0">
              <a:solidFill>
                <a:schemeClr val="bg1"/>
              </a:solidFill>
            </a:rPr>
            <a:t>Pre-Fall Homework</a:t>
          </a:r>
        </a:p>
        <a:p>
          <a:r>
            <a:rPr lang="en-US" sz="1800" b="1" spc="-70" baseline="0" dirty="0" smtClean="0">
              <a:solidFill>
                <a:schemeClr val="bg1"/>
              </a:solidFill>
            </a:rPr>
            <a:t>(May-Aug)</a:t>
          </a:r>
          <a:endParaRPr lang="en-US" sz="1800" b="1" spc="-70" baseline="0" dirty="0">
            <a:solidFill>
              <a:schemeClr val="bg1"/>
            </a:solidFill>
          </a:endParaRPr>
        </a:p>
      </dgm:t>
    </dgm:pt>
    <dgm:pt modelId="{2763B50F-C064-4576-BCF4-F9587DBC6D71}" type="parTrans" cxnId="{CB08EB44-7744-4EE4-A26F-017B2F0D0754}">
      <dgm:prSet/>
      <dgm:spPr/>
      <dgm:t>
        <a:bodyPr/>
        <a:lstStyle/>
        <a:p>
          <a:endParaRPr lang="en-US"/>
        </a:p>
      </dgm:t>
    </dgm:pt>
    <dgm:pt modelId="{A5E971BE-1227-44BD-AF7C-808A6A90F669}" type="sibTrans" cxnId="{CB08EB44-7744-4EE4-A26F-017B2F0D0754}">
      <dgm:prSet/>
      <dgm:spPr/>
      <dgm:t>
        <a:bodyPr/>
        <a:lstStyle/>
        <a:p>
          <a:endParaRPr lang="en-US"/>
        </a:p>
      </dgm:t>
    </dgm:pt>
    <dgm:pt modelId="{A7CBD7DB-C4C4-4ADC-BD81-811B5649A501}">
      <dgm:prSet phldrT="[Text]" custT="1"/>
      <dgm:spPr/>
      <dgm:t>
        <a:bodyPr/>
        <a:lstStyle/>
        <a:p>
          <a:r>
            <a:rPr lang="en-US" sz="1800" b="1" spc="-70" baseline="0" dirty="0" smtClean="0">
              <a:solidFill>
                <a:schemeClr val="bg1"/>
              </a:solidFill>
            </a:rPr>
            <a:t>Orientation and Training</a:t>
          </a:r>
        </a:p>
        <a:p>
          <a:r>
            <a:rPr lang="en-US" sz="1800" b="1" spc="-70" baseline="0" dirty="0" smtClean="0">
              <a:solidFill>
                <a:schemeClr val="bg1"/>
              </a:solidFill>
            </a:rPr>
            <a:t>(early Sept)</a:t>
          </a:r>
          <a:endParaRPr lang="en-US" sz="1800" b="1" spc="-70" baseline="0" dirty="0">
            <a:solidFill>
              <a:schemeClr val="bg1"/>
            </a:solidFill>
          </a:endParaRPr>
        </a:p>
      </dgm:t>
    </dgm:pt>
    <dgm:pt modelId="{9AF172D8-7281-4D65-9081-2CDCBA6BEF9E}" type="parTrans" cxnId="{C68A2D93-79B9-4B81-AB52-9B13CF65228A}">
      <dgm:prSet/>
      <dgm:spPr/>
      <dgm:t>
        <a:bodyPr/>
        <a:lstStyle/>
        <a:p>
          <a:endParaRPr lang="en-US"/>
        </a:p>
      </dgm:t>
    </dgm:pt>
    <dgm:pt modelId="{842A7B2D-7EFB-4A60-8AC4-1693B110F0B7}" type="sibTrans" cxnId="{C68A2D93-79B9-4B81-AB52-9B13CF65228A}">
      <dgm:prSet/>
      <dgm:spPr/>
      <dgm:t>
        <a:bodyPr/>
        <a:lstStyle/>
        <a:p>
          <a:endParaRPr lang="en-US"/>
        </a:p>
      </dgm:t>
    </dgm:pt>
    <dgm:pt modelId="{12ED57D4-87CB-4294-9F2C-73773DCBD765}">
      <dgm:prSet phldrT="[Text]" custT="1"/>
      <dgm:spPr/>
      <dgm:t>
        <a:bodyPr/>
        <a:lstStyle/>
        <a:p>
          <a:r>
            <a:rPr lang="en-US" sz="1800" b="1" spc="-70" baseline="0" dirty="0" smtClean="0">
              <a:solidFill>
                <a:schemeClr val="bg1"/>
              </a:solidFill>
            </a:rPr>
            <a:t>College Feedback (Nov)</a:t>
          </a:r>
          <a:endParaRPr lang="en-US" sz="1800" b="1" spc="-70" baseline="0" dirty="0">
            <a:solidFill>
              <a:schemeClr val="bg1"/>
            </a:solidFill>
          </a:endParaRPr>
        </a:p>
      </dgm:t>
    </dgm:pt>
    <dgm:pt modelId="{ED74C815-B3DE-49F0-ABFA-D303682ADCB5}" type="parTrans" cxnId="{ADB07DDA-19E4-4CA0-A313-871A76E63CA3}">
      <dgm:prSet/>
      <dgm:spPr/>
      <dgm:t>
        <a:bodyPr/>
        <a:lstStyle/>
        <a:p>
          <a:endParaRPr lang="en-US"/>
        </a:p>
      </dgm:t>
    </dgm:pt>
    <dgm:pt modelId="{3581C7DB-53AD-4D38-8272-38C5838B8474}" type="sibTrans" cxnId="{ADB07DDA-19E4-4CA0-A313-871A76E63CA3}">
      <dgm:prSet/>
      <dgm:spPr/>
      <dgm:t>
        <a:bodyPr/>
        <a:lstStyle/>
        <a:p>
          <a:endParaRPr lang="en-US"/>
        </a:p>
      </dgm:t>
    </dgm:pt>
    <dgm:pt modelId="{9759EC8B-92EF-489D-993F-09359D2F312B}" type="pres">
      <dgm:prSet presAssocID="{E3CD69AD-AC8D-446A-9B85-F10320FE6CCB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924D109C-E678-41EB-A3AC-EDF73A726CE1}" type="pres">
      <dgm:prSet presAssocID="{E3CD69AD-AC8D-446A-9B85-F10320FE6CCB}" presName="arrow" presStyleLbl="bgShp" presStyleIdx="0" presStyleCnt="1"/>
      <dgm:spPr>
        <a:gradFill flip="none" rotWithShape="1">
          <a:gsLst>
            <a:gs pos="12000">
              <a:schemeClr val="accent5">
                <a:lumMod val="40000"/>
                <a:lumOff val="60000"/>
              </a:schemeClr>
            </a:gs>
            <a:gs pos="87000">
              <a:schemeClr val="accent1">
                <a:lumMod val="45000"/>
                <a:lumOff val="55000"/>
              </a:schemeClr>
            </a:gs>
            <a:gs pos="62000">
              <a:schemeClr val="bg1"/>
            </a:gs>
          </a:gsLst>
          <a:lin ang="5400000" scaled="1"/>
          <a:tileRect/>
        </a:gradFill>
      </dgm:spPr>
    </dgm:pt>
    <dgm:pt modelId="{7AEAAF7F-41EF-46A4-9EFC-104D62DDAAE5}" type="pres">
      <dgm:prSet presAssocID="{E3CD69AD-AC8D-446A-9B85-F10320FE6CCB}" presName="points" presStyleCnt="0"/>
      <dgm:spPr/>
    </dgm:pt>
    <dgm:pt modelId="{DC047904-4FE1-4581-9B99-80F6A9F97A6F}" type="pres">
      <dgm:prSet presAssocID="{682AA98D-1590-47DB-8ADB-09C5B474E6EE}" presName="compositeA" presStyleCnt="0"/>
      <dgm:spPr/>
    </dgm:pt>
    <dgm:pt modelId="{BE994849-739A-47F2-B9A6-6E34E6780E08}" type="pres">
      <dgm:prSet presAssocID="{682AA98D-1590-47DB-8ADB-09C5B474E6EE}" presName="textA" presStyleLbl="revTx" presStyleIdx="0" presStyleCnt="9" custScaleX="10916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8EA1277-04FD-4775-B0C1-7E2CF4B414E9}" type="pres">
      <dgm:prSet presAssocID="{682AA98D-1590-47DB-8ADB-09C5B474E6EE}" presName="circleA" presStyleLbl="node1" presStyleIdx="0" presStyleCnt="9"/>
      <dgm:spPr>
        <a:solidFill>
          <a:srgbClr val="BA0C2F"/>
        </a:solidFill>
      </dgm:spPr>
      <dgm:t>
        <a:bodyPr/>
        <a:lstStyle/>
        <a:p>
          <a:endParaRPr lang="en-US"/>
        </a:p>
      </dgm:t>
    </dgm:pt>
    <dgm:pt modelId="{0C7893B3-3FBE-43EC-A990-BDF835FBE3BD}" type="pres">
      <dgm:prSet presAssocID="{682AA98D-1590-47DB-8ADB-09C5B474E6EE}" presName="spaceA" presStyleCnt="0"/>
      <dgm:spPr/>
    </dgm:pt>
    <dgm:pt modelId="{34311AF0-4001-4570-87E6-5D68E80AF29F}" type="pres">
      <dgm:prSet presAssocID="{7D8D8CEB-8C82-4238-8B05-2648FEBB71F8}" presName="space" presStyleCnt="0"/>
      <dgm:spPr/>
    </dgm:pt>
    <dgm:pt modelId="{96B88D03-8679-4A4A-9B89-79158D5F66D4}" type="pres">
      <dgm:prSet presAssocID="{4FD42F94-71D9-402B-A270-9C18D1649041}" presName="compositeB" presStyleCnt="0"/>
      <dgm:spPr/>
    </dgm:pt>
    <dgm:pt modelId="{F74FD658-A406-4D76-BBB8-3BF18A0D8D12}" type="pres">
      <dgm:prSet presAssocID="{4FD42F94-71D9-402B-A270-9C18D1649041}" presName="textB" presStyleLbl="revTx" presStyleIdx="1" presStyleCnt="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F72C657-3999-421E-A240-5819583BDB8E}" type="pres">
      <dgm:prSet presAssocID="{4FD42F94-71D9-402B-A270-9C18D1649041}" presName="circleB" presStyleLbl="node1" presStyleIdx="1" presStyleCnt="9"/>
      <dgm:spPr>
        <a:solidFill>
          <a:srgbClr val="BA0C2F"/>
        </a:solidFill>
      </dgm:spPr>
      <dgm:t>
        <a:bodyPr/>
        <a:lstStyle/>
        <a:p>
          <a:endParaRPr lang="en-US"/>
        </a:p>
      </dgm:t>
    </dgm:pt>
    <dgm:pt modelId="{3074A180-F1E6-4FA4-B9F9-536B40852F01}" type="pres">
      <dgm:prSet presAssocID="{4FD42F94-71D9-402B-A270-9C18D1649041}" presName="spaceB" presStyleCnt="0"/>
      <dgm:spPr/>
    </dgm:pt>
    <dgm:pt modelId="{3F116357-C6DE-456D-B9BA-146BF2E95A42}" type="pres">
      <dgm:prSet presAssocID="{DF27BBF8-ABA3-434B-BF51-E407307625D9}" presName="space" presStyleCnt="0"/>
      <dgm:spPr/>
    </dgm:pt>
    <dgm:pt modelId="{A671A803-F2F8-4960-AB17-C706C33BAE47}" type="pres">
      <dgm:prSet presAssocID="{880AF466-D62B-409B-9340-A0E151F8D99E}" presName="compositeA" presStyleCnt="0"/>
      <dgm:spPr/>
    </dgm:pt>
    <dgm:pt modelId="{5E7747B5-1072-4D35-9918-FE63CCF2CA07}" type="pres">
      <dgm:prSet presAssocID="{880AF466-D62B-409B-9340-A0E151F8D99E}" presName="textA" presStyleLbl="revTx" presStyleIdx="2" presStyleCnt="9" custScaleX="12561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245F4F9-D222-4A02-8281-762B3FFCFD4B}" type="pres">
      <dgm:prSet presAssocID="{880AF466-D62B-409B-9340-A0E151F8D99E}" presName="circleA" presStyleLbl="node1" presStyleIdx="2" presStyleCnt="9"/>
      <dgm:spPr/>
    </dgm:pt>
    <dgm:pt modelId="{2A0414AC-47A5-411C-94ED-5FBD535C2479}" type="pres">
      <dgm:prSet presAssocID="{880AF466-D62B-409B-9340-A0E151F8D99E}" presName="spaceA" presStyleCnt="0"/>
      <dgm:spPr/>
    </dgm:pt>
    <dgm:pt modelId="{FEF9BF5E-EDA3-4F71-A59B-CFFB180993B4}" type="pres">
      <dgm:prSet presAssocID="{A5E971BE-1227-44BD-AF7C-808A6A90F669}" presName="space" presStyleCnt="0"/>
      <dgm:spPr/>
    </dgm:pt>
    <dgm:pt modelId="{EA7F5494-7369-4928-A7A1-F6B8B762B289}" type="pres">
      <dgm:prSet presAssocID="{865B0F54-91F6-44C2-A620-CE7229353591}" presName="compositeB" presStyleCnt="0"/>
      <dgm:spPr/>
    </dgm:pt>
    <dgm:pt modelId="{0EB97584-031F-4CE6-ADB1-995356349D67}" type="pres">
      <dgm:prSet presAssocID="{865B0F54-91F6-44C2-A620-CE7229353591}" presName="textB" presStyleLbl="revTx" presStyleIdx="3" presStyleCnt="9" custLinFactNeighborX="415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26F5525-A7C0-499D-A3DE-CC4F5EFA7989}" type="pres">
      <dgm:prSet presAssocID="{865B0F54-91F6-44C2-A620-CE7229353591}" presName="circleB" presStyleLbl="node1" presStyleIdx="3" presStyleCnt="9"/>
      <dgm:spPr/>
    </dgm:pt>
    <dgm:pt modelId="{CCAB3E32-F274-4658-A037-FC645BF8C0DB}" type="pres">
      <dgm:prSet presAssocID="{865B0F54-91F6-44C2-A620-CE7229353591}" presName="spaceB" presStyleCnt="0"/>
      <dgm:spPr/>
    </dgm:pt>
    <dgm:pt modelId="{0B9D5068-399A-4077-A6DB-2EE80FD96F5F}" type="pres">
      <dgm:prSet presAssocID="{85B60E09-4BA2-4870-BBFE-34685F3DEABA}" presName="space" presStyleCnt="0"/>
      <dgm:spPr/>
    </dgm:pt>
    <dgm:pt modelId="{41557A2B-A48A-489F-981D-B829406B2FEB}" type="pres">
      <dgm:prSet presAssocID="{A7CBD7DB-C4C4-4ADC-BD81-811B5649A501}" presName="compositeA" presStyleCnt="0"/>
      <dgm:spPr/>
    </dgm:pt>
    <dgm:pt modelId="{C6306FCC-8C17-4E5F-90EA-DF665F805A13}" type="pres">
      <dgm:prSet presAssocID="{A7CBD7DB-C4C4-4ADC-BD81-811B5649A501}" presName="textA" presStyleLbl="revTx" presStyleIdx="4" presStyleCnt="9" custScaleX="13531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76D5329-1244-46A0-84BB-477A0D8D6595}" type="pres">
      <dgm:prSet presAssocID="{A7CBD7DB-C4C4-4ADC-BD81-811B5649A501}" presName="circleA" presStyleLbl="node1" presStyleIdx="4" presStyleCnt="9"/>
      <dgm:spPr/>
    </dgm:pt>
    <dgm:pt modelId="{2E1DCBC7-B073-4780-9F2E-74D595B05A8D}" type="pres">
      <dgm:prSet presAssocID="{A7CBD7DB-C4C4-4ADC-BD81-811B5649A501}" presName="spaceA" presStyleCnt="0"/>
      <dgm:spPr/>
    </dgm:pt>
    <dgm:pt modelId="{FDDB094A-7497-4E31-8C4E-BBA5F526A76D}" type="pres">
      <dgm:prSet presAssocID="{842A7B2D-7EFB-4A60-8AC4-1693B110F0B7}" presName="space" presStyleCnt="0"/>
      <dgm:spPr/>
    </dgm:pt>
    <dgm:pt modelId="{25C0F064-3936-4A56-BC9D-EAF067189B0E}" type="pres">
      <dgm:prSet presAssocID="{AFB8286E-0657-4D12-A818-2B2F4F299197}" presName="compositeB" presStyleCnt="0"/>
      <dgm:spPr/>
    </dgm:pt>
    <dgm:pt modelId="{02F0AABB-86AF-429E-9F56-B904059910D1}" type="pres">
      <dgm:prSet presAssocID="{AFB8286E-0657-4D12-A818-2B2F4F299197}" presName="textB" presStyleLbl="revTx" presStyleIdx="5" presStyleCnt="9" custScaleX="11747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89DA9B9-3C3D-488B-9B31-27CD603FD610}" type="pres">
      <dgm:prSet presAssocID="{AFB8286E-0657-4D12-A818-2B2F4F299197}" presName="circleB" presStyleLbl="node1" presStyleIdx="5" presStyleCnt="9"/>
      <dgm:spPr/>
    </dgm:pt>
    <dgm:pt modelId="{9065214B-EE93-425A-9E68-F5B0311FF7D6}" type="pres">
      <dgm:prSet presAssocID="{AFB8286E-0657-4D12-A818-2B2F4F299197}" presName="spaceB" presStyleCnt="0"/>
      <dgm:spPr/>
    </dgm:pt>
    <dgm:pt modelId="{44911941-E787-420E-9C93-B0EF2CA27B3B}" type="pres">
      <dgm:prSet presAssocID="{F2FE9188-573A-4D57-A03D-29C57F12C2F4}" presName="space" presStyleCnt="0"/>
      <dgm:spPr/>
    </dgm:pt>
    <dgm:pt modelId="{6AE2C96D-755A-4CC7-A582-50AA8CFF78BC}" type="pres">
      <dgm:prSet presAssocID="{12ED57D4-87CB-4294-9F2C-73773DCBD765}" presName="compositeA" presStyleCnt="0"/>
      <dgm:spPr/>
    </dgm:pt>
    <dgm:pt modelId="{B7A4F7B9-F581-4E49-84CD-376BB1D47063}" type="pres">
      <dgm:prSet presAssocID="{12ED57D4-87CB-4294-9F2C-73773DCBD765}" presName="textA" presStyleLbl="revTx" presStyleIdx="6" presStyleCnt="9" custScaleX="123164" custLinFactNeighborX="-587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3B6BF0F-B31D-4707-AA15-EC240503EEC6}" type="pres">
      <dgm:prSet presAssocID="{12ED57D4-87CB-4294-9F2C-73773DCBD765}" presName="circleA" presStyleLbl="node1" presStyleIdx="6" presStyleCnt="9"/>
      <dgm:spPr/>
    </dgm:pt>
    <dgm:pt modelId="{D78D156C-8249-45DD-8E13-46CA3278A076}" type="pres">
      <dgm:prSet presAssocID="{12ED57D4-87CB-4294-9F2C-73773DCBD765}" presName="spaceA" presStyleCnt="0"/>
      <dgm:spPr/>
    </dgm:pt>
    <dgm:pt modelId="{4AB03971-7F28-442E-8F66-8D6D2FBA0608}" type="pres">
      <dgm:prSet presAssocID="{3581C7DB-53AD-4D38-8272-38C5838B8474}" presName="space" presStyleCnt="0"/>
      <dgm:spPr/>
    </dgm:pt>
    <dgm:pt modelId="{14F292E8-2108-41C6-81EF-7832EE2DE402}" type="pres">
      <dgm:prSet presAssocID="{BD4E1B40-512E-4A1B-B2DD-D749FB8FDBF1}" presName="compositeB" presStyleCnt="0"/>
      <dgm:spPr/>
    </dgm:pt>
    <dgm:pt modelId="{6199D380-C880-4BFD-B941-3FBAAF8FCADE}" type="pres">
      <dgm:prSet presAssocID="{BD4E1B40-512E-4A1B-B2DD-D749FB8FDBF1}" presName="textB" presStyleLbl="revTx" presStyleIdx="7" presStyleCnt="9" custScaleX="13732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DAFF6A0-CEE0-48DC-A254-232B4450C21F}" type="pres">
      <dgm:prSet presAssocID="{BD4E1B40-512E-4A1B-B2DD-D749FB8FDBF1}" presName="circleB" presStyleLbl="node1" presStyleIdx="7" presStyleCnt="9"/>
      <dgm:spPr/>
    </dgm:pt>
    <dgm:pt modelId="{05622395-B847-4287-A5B3-9D8A937BD425}" type="pres">
      <dgm:prSet presAssocID="{BD4E1B40-512E-4A1B-B2DD-D749FB8FDBF1}" presName="spaceB" presStyleCnt="0"/>
      <dgm:spPr/>
    </dgm:pt>
    <dgm:pt modelId="{B57EC29C-E6FE-492B-BBDA-3BA80E645800}" type="pres">
      <dgm:prSet presAssocID="{47A98017-A4DD-4FC9-80ED-494CD7A23038}" presName="space" presStyleCnt="0"/>
      <dgm:spPr/>
    </dgm:pt>
    <dgm:pt modelId="{2BD90A97-07FC-4AFD-8AB3-D4F66E0676AF}" type="pres">
      <dgm:prSet presAssocID="{FF8B04AA-18EA-4B41-A4AB-AF3773B745D8}" presName="compositeA" presStyleCnt="0"/>
      <dgm:spPr/>
    </dgm:pt>
    <dgm:pt modelId="{878244E5-F40B-42C6-8E47-DC4209D11158}" type="pres">
      <dgm:prSet presAssocID="{FF8B04AA-18EA-4B41-A4AB-AF3773B745D8}" presName="textA" presStyleLbl="revTx" presStyleIdx="8" presStyleCnt="9" custScaleX="11802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BB7B615-AD65-4840-812E-B8BA1F93F861}" type="pres">
      <dgm:prSet presAssocID="{FF8B04AA-18EA-4B41-A4AB-AF3773B745D8}" presName="circleA" presStyleLbl="node1" presStyleIdx="8" presStyleCnt="9"/>
      <dgm:spPr/>
    </dgm:pt>
    <dgm:pt modelId="{068B7C8B-43CB-48D2-85CA-AE92EDC24836}" type="pres">
      <dgm:prSet presAssocID="{FF8B04AA-18EA-4B41-A4AB-AF3773B745D8}" presName="spaceA" presStyleCnt="0"/>
      <dgm:spPr/>
    </dgm:pt>
  </dgm:ptLst>
  <dgm:cxnLst>
    <dgm:cxn modelId="{22DD66AE-E87E-49D2-B1C4-F77125C4A409}" srcId="{E3CD69AD-AC8D-446A-9B85-F10320FE6CCB}" destId="{BD4E1B40-512E-4A1B-B2DD-D749FB8FDBF1}" srcOrd="7" destOrd="0" parTransId="{E5EC5F8D-D4AB-452D-8947-99C0A030DBDF}" sibTransId="{47A98017-A4DD-4FC9-80ED-494CD7A23038}"/>
    <dgm:cxn modelId="{5B6B1B70-32EC-497A-B1A4-3BBB2CBC1D45}" type="presOf" srcId="{AFB8286E-0657-4D12-A818-2B2F4F299197}" destId="{02F0AABB-86AF-429E-9F56-B904059910D1}" srcOrd="0" destOrd="0" presId="urn:microsoft.com/office/officeart/2005/8/layout/hProcess11"/>
    <dgm:cxn modelId="{5372D136-ED36-48EE-B728-E1F9F88B2D47}" type="presOf" srcId="{A7CBD7DB-C4C4-4ADC-BD81-811B5649A501}" destId="{C6306FCC-8C17-4E5F-90EA-DF665F805A13}" srcOrd="0" destOrd="0" presId="urn:microsoft.com/office/officeart/2005/8/layout/hProcess11"/>
    <dgm:cxn modelId="{AF74FA47-BD9B-4930-9C5D-20A1C8902ED2}" type="presOf" srcId="{12ED57D4-87CB-4294-9F2C-73773DCBD765}" destId="{B7A4F7B9-F581-4E49-84CD-376BB1D47063}" srcOrd="0" destOrd="0" presId="urn:microsoft.com/office/officeart/2005/8/layout/hProcess11"/>
    <dgm:cxn modelId="{E6949C96-D57F-41D0-B04B-89C52A4D036C}" type="presOf" srcId="{BD4E1B40-512E-4A1B-B2DD-D749FB8FDBF1}" destId="{6199D380-C880-4BFD-B941-3FBAAF8FCADE}" srcOrd="0" destOrd="0" presId="urn:microsoft.com/office/officeart/2005/8/layout/hProcess11"/>
    <dgm:cxn modelId="{CB08EB44-7744-4EE4-A26F-017B2F0D0754}" srcId="{E3CD69AD-AC8D-446A-9B85-F10320FE6CCB}" destId="{880AF466-D62B-409B-9340-A0E151F8D99E}" srcOrd="2" destOrd="0" parTransId="{2763B50F-C064-4576-BCF4-F9587DBC6D71}" sibTransId="{A5E971BE-1227-44BD-AF7C-808A6A90F669}"/>
    <dgm:cxn modelId="{04494C9F-A0E4-473D-923E-29800F498D3F}" srcId="{E3CD69AD-AC8D-446A-9B85-F10320FE6CCB}" destId="{FF8B04AA-18EA-4B41-A4AB-AF3773B745D8}" srcOrd="8" destOrd="0" parTransId="{C04E4CD8-54C0-4804-9CEC-43DCF5899681}" sibTransId="{8E8A6AC1-AD8D-41E5-8652-B6D46D1DEA9F}"/>
    <dgm:cxn modelId="{114C5D6E-7A4C-49FC-AF3C-02034D5BDD7D}" srcId="{E3CD69AD-AC8D-446A-9B85-F10320FE6CCB}" destId="{865B0F54-91F6-44C2-A620-CE7229353591}" srcOrd="3" destOrd="0" parTransId="{9584D12D-0BE6-458E-BC10-C9919BBDD379}" sibTransId="{85B60E09-4BA2-4870-BBFE-34685F3DEABA}"/>
    <dgm:cxn modelId="{4AF79965-E1BF-49E8-8803-D4ACB985953A}" type="presOf" srcId="{880AF466-D62B-409B-9340-A0E151F8D99E}" destId="{5E7747B5-1072-4D35-9918-FE63CCF2CA07}" srcOrd="0" destOrd="0" presId="urn:microsoft.com/office/officeart/2005/8/layout/hProcess11"/>
    <dgm:cxn modelId="{C68A2D93-79B9-4B81-AB52-9B13CF65228A}" srcId="{E3CD69AD-AC8D-446A-9B85-F10320FE6CCB}" destId="{A7CBD7DB-C4C4-4ADC-BD81-811B5649A501}" srcOrd="4" destOrd="0" parTransId="{9AF172D8-7281-4D65-9081-2CDCBA6BEF9E}" sibTransId="{842A7B2D-7EFB-4A60-8AC4-1693B110F0B7}"/>
    <dgm:cxn modelId="{0EECBAE2-8EE1-4EBE-9B65-5B55489E0751}" type="presOf" srcId="{682AA98D-1590-47DB-8ADB-09C5B474E6EE}" destId="{BE994849-739A-47F2-B9A6-6E34E6780E08}" srcOrd="0" destOrd="0" presId="urn:microsoft.com/office/officeart/2005/8/layout/hProcess11"/>
    <dgm:cxn modelId="{DBC34C6F-99E4-420D-A431-FDA03EB071D1}" srcId="{E3CD69AD-AC8D-446A-9B85-F10320FE6CCB}" destId="{4FD42F94-71D9-402B-A270-9C18D1649041}" srcOrd="1" destOrd="0" parTransId="{3CAC94A9-B8E8-4075-AAB4-D270A3D47F80}" sibTransId="{DF27BBF8-ABA3-434B-BF51-E407307625D9}"/>
    <dgm:cxn modelId="{4E881CA7-FD5B-4518-B140-79D5863A06C0}" type="presOf" srcId="{FF8B04AA-18EA-4B41-A4AB-AF3773B745D8}" destId="{878244E5-F40B-42C6-8E47-DC4209D11158}" srcOrd="0" destOrd="0" presId="urn:microsoft.com/office/officeart/2005/8/layout/hProcess11"/>
    <dgm:cxn modelId="{ADB07DDA-19E4-4CA0-A313-871A76E63CA3}" srcId="{E3CD69AD-AC8D-446A-9B85-F10320FE6CCB}" destId="{12ED57D4-87CB-4294-9F2C-73773DCBD765}" srcOrd="6" destOrd="0" parTransId="{ED74C815-B3DE-49F0-ABFA-D303682ADCB5}" sibTransId="{3581C7DB-53AD-4D38-8272-38C5838B8474}"/>
    <dgm:cxn modelId="{6E99A88B-B20B-47B7-9C0B-7A6B12CD1929}" srcId="{E3CD69AD-AC8D-446A-9B85-F10320FE6CCB}" destId="{AFB8286E-0657-4D12-A818-2B2F4F299197}" srcOrd="5" destOrd="0" parTransId="{9E7409C0-15CB-4466-A622-11635EAD59BA}" sibTransId="{F2FE9188-573A-4D57-A03D-29C57F12C2F4}"/>
    <dgm:cxn modelId="{C0793AF9-8994-4C24-B966-27363F139290}" type="presOf" srcId="{4FD42F94-71D9-402B-A270-9C18D1649041}" destId="{F74FD658-A406-4D76-BBB8-3BF18A0D8D12}" srcOrd="0" destOrd="0" presId="urn:microsoft.com/office/officeart/2005/8/layout/hProcess11"/>
    <dgm:cxn modelId="{6F353550-0B6D-4708-8229-C28C47F4D923}" srcId="{E3CD69AD-AC8D-446A-9B85-F10320FE6CCB}" destId="{682AA98D-1590-47DB-8ADB-09C5B474E6EE}" srcOrd="0" destOrd="0" parTransId="{E13C19DD-F36C-4466-9010-42EF9AB15228}" sibTransId="{7D8D8CEB-8C82-4238-8B05-2648FEBB71F8}"/>
    <dgm:cxn modelId="{8DAD0491-EBA6-449D-9065-A6880BB7AB1A}" type="presOf" srcId="{E3CD69AD-AC8D-446A-9B85-F10320FE6CCB}" destId="{9759EC8B-92EF-489D-993F-09359D2F312B}" srcOrd="0" destOrd="0" presId="urn:microsoft.com/office/officeart/2005/8/layout/hProcess11"/>
    <dgm:cxn modelId="{01AF0EDA-02C1-40AA-97F4-7789DB619BD2}" type="presOf" srcId="{865B0F54-91F6-44C2-A620-CE7229353591}" destId="{0EB97584-031F-4CE6-ADB1-995356349D67}" srcOrd="0" destOrd="0" presId="urn:microsoft.com/office/officeart/2005/8/layout/hProcess11"/>
    <dgm:cxn modelId="{3A725DAE-D59A-455F-BDC1-6E7C75B0ADDD}" type="presParOf" srcId="{9759EC8B-92EF-489D-993F-09359D2F312B}" destId="{924D109C-E678-41EB-A3AC-EDF73A726CE1}" srcOrd="0" destOrd="0" presId="urn:microsoft.com/office/officeart/2005/8/layout/hProcess11"/>
    <dgm:cxn modelId="{B0F69F03-6903-4FB2-9DEA-7799D2099B4C}" type="presParOf" srcId="{9759EC8B-92EF-489D-993F-09359D2F312B}" destId="{7AEAAF7F-41EF-46A4-9EFC-104D62DDAAE5}" srcOrd="1" destOrd="0" presId="urn:microsoft.com/office/officeart/2005/8/layout/hProcess11"/>
    <dgm:cxn modelId="{8D5609FD-0305-4B22-AD45-E16AEE90A1B7}" type="presParOf" srcId="{7AEAAF7F-41EF-46A4-9EFC-104D62DDAAE5}" destId="{DC047904-4FE1-4581-9B99-80F6A9F97A6F}" srcOrd="0" destOrd="0" presId="urn:microsoft.com/office/officeart/2005/8/layout/hProcess11"/>
    <dgm:cxn modelId="{82D6E045-099F-44BA-9379-5A10DCF91B6D}" type="presParOf" srcId="{DC047904-4FE1-4581-9B99-80F6A9F97A6F}" destId="{BE994849-739A-47F2-B9A6-6E34E6780E08}" srcOrd="0" destOrd="0" presId="urn:microsoft.com/office/officeart/2005/8/layout/hProcess11"/>
    <dgm:cxn modelId="{84FFB54E-08A2-4BF7-8A65-0B1A08B283B8}" type="presParOf" srcId="{DC047904-4FE1-4581-9B99-80F6A9F97A6F}" destId="{48EA1277-04FD-4775-B0C1-7E2CF4B414E9}" srcOrd="1" destOrd="0" presId="urn:microsoft.com/office/officeart/2005/8/layout/hProcess11"/>
    <dgm:cxn modelId="{DCC3EF2E-BDE6-447F-89EA-635AA9216062}" type="presParOf" srcId="{DC047904-4FE1-4581-9B99-80F6A9F97A6F}" destId="{0C7893B3-3FBE-43EC-A990-BDF835FBE3BD}" srcOrd="2" destOrd="0" presId="urn:microsoft.com/office/officeart/2005/8/layout/hProcess11"/>
    <dgm:cxn modelId="{B97551C1-8688-4445-961E-59C090767860}" type="presParOf" srcId="{7AEAAF7F-41EF-46A4-9EFC-104D62DDAAE5}" destId="{34311AF0-4001-4570-87E6-5D68E80AF29F}" srcOrd="1" destOrd="0" presId="urn:microsoft.com/office/officeart/2005/8/layout/hProcess11"/>
    <dgm:cxn modelId="{9C96F441-2477-4D7B-828B-F1736DEB22E7}" type="presParOf" srcId="{7AEAAF7F-41EF-46A4-9EFC-104D62DDAAE5}" destId="{96B88D03-8679-4A4A-9B89-79158D5F66D4}" srcOrd="2" destOrd="0" presId="urn:microsoft.com/office/officeart/2005/8/layout/hProcess11"/>
    <dgm:cxn modelId="{4E5358FE-E6D3-4B44-AF14-2340D38377AC}" type="presParOf" srcId="{96B88D03-8679-4A4A-9B89-79158D5F66D4}" destId="{F74FD658-A406-4D76-BBB8-3BF18A0D8D12}" srcOrd="0" destOrd="0" presId="urn:microsoft.com/office/officeart/2005/8/layout/hProcess11"/>
    <dgm:cxn modelId="{311FD148-48FC-4C73-BF05-50AB7E53F987}" type="presParOf" srcId="{96B88D03-8679-4A4A-9B89-79158D5F66D4}" destId="{9F72C657-3999-421E-A240-5819583BDB8E}" srcOrd="1" destOrd="0" presId="urn:microsoft.com/office/officeart/2005/8/layout/hProcess11"/>
    <dgm:cxn modelId="{872FA553-66FF-416C-9009-E1ED8CFC10FA}" type="presParOf" srcId="{96B88D03-8679-4A4A-9B89-79158D5F66D4}" destId="{3074A180-F1E6-4FA4-B9F9-536B40852F01}" srcOrd="2" destOrd="0" presId="urn:microsoft.com/office/officeart/2005/8/layout/hProcess11"/>
    <dgm:cxn modelId="{EE125E06-3D10-40E7-A35F-B472E3AB62CF}" type="presParOf" srcId="{7AEAAF7F-41EF-46A4-9EFC-104D62DDAAE5}" destId="{3F116357-C6DE-456D-B9BA-146BF2E95A42}" srcOrd="3" destOrd="0" presId="urn:microsoft.com/office/officeart/2005/8/layout/hProcess11"/>
    <dgm:cxn modelId="{7E14195C-D8FE-4C68-AC1D-20D946330E10}" type="presParOf" srcId="{7AEAAF7F-41EF-46A4-9EFC-104D62DDAAE5}" destId="{A671A803-F2F8-4960-AB17-C706C33BAE47}" srcOrd="4" destOrd="0" presId="urn:microsoft.com/office/officeart/2005/8/layout/hProcess11"/>
    <dgm:cxn modelId="{9A07E74D-5979-4855-A643-E30CEA70E2D6}" type="presParOf" srcId="{A671A803-F2F8-4960-AB17-C706C33BAE47}" destId="{5E7747B5-1072-4D35-9918-FE63CCF2CA07}" srcOrd="0" destOrd="0" presId="urn:microsoft.com/office/officeart/2005/8/layout/hProcess11"/>
    <dgm:cxn modelId="{AE580BC4-7AA5-4120-B2B3-4F987BB21BBB}" type="presParOf" srcId="{A671A803-F2F8-4960-AB17-C706C33BAE47}" destId="{E245F4F9-D222-4A02-8281-762B3FFCFD4B}" srcOrd="1" destOrd="0" presId="urn:microsoft.com/office/officeart/2005/8/layout/hProcess11"/>
    <dgm:cxn modelId="{22BDF65E-092E-41FE-BF7C-C778D9D326FF}" type="presParOf" srcId="{A671A803-F2F8-4960-AB17-C706C33BAE47}" destId="{2A0414AC-47A5-411C-94ED-5FBD535C2479}" srcOrd="2" destOrd="0" presId="urn:microsoft.com/office/officeart/2005/8/layout/hProcess11"/>
    <dgm:cxn modelId="{6E54997B-7E3F-44B7-8F43-F8645334085C}" type="presParOf" srcId="{7AEAAF7F-41EF-46A4-9EFC-104D62DDAAE5}" destId="{FEF9BF5E-EDA3-4F71-A59B-CFFB180993B4}" srcOrd="5" destOrd="0" presId="urn:microsoft.com/office/officeart/2005/8/layout/hProcess11"/>
    <dgm:cxn modelId="{7DD1CFB7-1137-44B1-B917-B32D4A9BC61F}" type="presParOf" srcId="{7AEAAF7F-41EF-46A4-9EFC-104D62DDAAE5}" destId="{EA7F5494-7369-4928-A7A1-F6B8B762B289}" srcOrd="6" destOrd="0" presId="urn:microsoft.com/office/officeart/2005/8/layout/hProcess11"/>
    <dgm:cxn modelId="{83AEC05E-67F6-43C0-B85D-D01EF37BF12A}" type="presParOf" srcId="{EA7F5494-7369-4928-A7A1-F6B8B762B289}" destId="{0EB97584-031F-4CE6-ADB1-995356349D67}" srcOrd="0" destOrd="0" presId="urn:microsoft.com/office/officeart/2005/8/layout/hProcess11"/>
    <dgm:cxn modelId="{9934E145-7420-4AF8-BA93-0A30C637F8BE}" type="presParOf" srcId="{EA7F5494-7369-4928-A7A1-F6B8B762B289}" destId="{E26F5525-A7C0-499D-A3DE-CC4F5EFA7989}" srcOrd="1" destOrd="0" presId="urn:microsoft.com/office/officeart/2005/8/layout/hProcess11"/>
    <dgm:cxn modelId="{89228863-CA5B-4999-A1D7-60B04CFAF6EC}" type="presParOf" srcId="{EA7F5494-7369-4928-A7A1-F6B8B762B289}" destId="{CCAB3E32-F274-4658-A037-FC645BF8C0DB}" srcOrd="2" destOrd="0" presId="urn:microsoft.com/office/officeart/2005/8/layout/hProcess11"/>
    <dgm:cxn modelId="{1C25F723-36E8-47C8-8F28-B8FF065B562B}" type="presParOf" srcId="{7AEAAF7F-41EF-46A4-9EFC-104D62DDAAE5}" destId="{0B9D5068-399A-4077-A6DB-2EE80FD96F5F}" srcOrd="7" destOrd="0" presId="urn:microsoft.com/office/officeart/2005/8/layout/hProcess11"/>
    <dgm:cxn modelId="{46CB3ED7-FC3B-4E57-89D8-73E58EC17549}" type="presParOf" srcId="{7AEAAF7F-41EF-46A4-9EFC-104D62DDAAE5}" destId="{41557A2B-A48A-489F-981D-B829406B2FEB}" srcOrd="8" destOrd="0" presId="urn:microsoft.com/office/officeart/2005/8/layout/hProcess11"/>
    <dgm:cxn modelId="{14D0AC0B-DD9C-45C1-9551-41E32EF6B246}" type="presParOf" srcId="{41557A2B-A48A-489F-981D-B829406B2FEB}" destId="{C6306FCC-8C17-4E5F-90EA-DF665F805A13}" srcOrd="0" destOrd="0" presId="urn:microsoft.com/office/officeart/2005/8/layout/hProcess11"/>
    <dgm:cxn modelId="{0C732A08-35E1-4C83-AB77-24C7948C67E7}" type="presParOf" srcId="{41557A2B-A48A-489F-981D-B829406B2FEB}" destId="{476D5329-1244-46A0-84BB-477A0D8D6595}" srcOrd="1" destOrd="0" presId="urn:microsoft.com/office/officeart/2005/8/layout/hProcess11"/>
    <dgm:cxn modelId="{BB509CB8-435C-498C-A403-9C4D26706BC6}" type="presParOf" srcId="{41557A2B-A48A-489F-981D-B829406B2FEB}" destId="{2E1DCBC7-B073-4780-9F2E-74D595B05A8D}" srcOrd="2" destOrd="0" presId="urn:microsoft.com/office/officeart/2005/8/layout/hProcess11"/>
    <dgm:cxn modelId="{ADB2C2D1-9C4B-4A35-AB62-BB3A4D82CD00}" type="presParOf" srcId="{7AEAAF7F-41EF-46A4-9EFC-104D62DDAAE5}" destId="{FDDB094A-7497-4E31-8C4E-BBA5F526A76D}" srcOrd="9" destOrd="0" presId="urn:microsoft.com/office/officeart/2005/8/layout/hProcess11"/>
    <dgm:cxn modelId="{B2455BE9-AE75-4651-804B-D5D4DEEFC93F}" type="presParOf" srcId="{7AEAAF7F-41EF-46A4-9EFC-104D62DDAAE5}" destId="{25C0F064-3936-4A56-BC9D-EAF067189B0E}" srcOrd="10" destOrd="0" presId="urn:microsoft.com/office/officeart/2005/8/layout/hProcess11"/>
    <dgm:cxn modelId="{D3F18729-D9E4-476F-9835-DDD7CD32E083}" type="presParOf" srcId="{25C0F064-3936-4A56-BC9D-EAF067189B0E}" destId="{02F0AABB-86AF-429E-9F56-B904059910D1}" srcOrd="0" destOrd="0" presId="urn:microsoft.com/office/officeart/2005/8/layout/hProcess11"/>
    <dgm:cxn modelId="{6E921430-6675-40E2-87E5-377B5A0EE5BA}" type="presParOf" srcId="{25C0F064-3936-4A56-BC9D-EAF067189B0E}" destId="{789DA9B9-3C3D-488B-9B31-27CD603FD610}" srcOrd="1" destOrd="0" presId="urn:microsoft.com/office/officeart/2005/8/layout/hProcess11"/>
    <dgm:cxn modelId="{1B7A6E0C-F8B3-46FE-AB9F-1738B7903DDB}" type="presParOf" srcId="{25C0F064-3936-4A56-BC9D-EAF067189B0E}" destId="{9065214B-EE93-425A-9E68-F5B0311FF7D6}" srcOrd="2" destOrd="0" presId="urn:microsoft.com/office/officeart/2005/8/layout/hProcess11"/>
    <dgm:cxn modelId="{EE876032-3611-4D96-8E26-69B4A2DC256F}" type="presParOf" srcId="{7AEAAF7F-41EF-46A4-9EFC-104D62DDAAE5}" destId="{44911941-E787-420E-9C93-B0EF2CA27B3B}" srcOrd="11" destOrd="0" presId="urn:microsoft.com/office/officeart/2005/8/layout/hProcess11"/>
    <dgm:cxn modelId="{E94359B0-0137-4866-8237-BC5AD18B149A}" type="presParOf" srcId="{7AEAAF7F-41EF-46A4-9EFC-104D62DDAAE5}" destId="{6AE2C96D-755A-4CC7-A582-50AA8CFF78BC}" srcOrd="12" destOrd="0" presId="urn:microsoft.com/office/officeart/2005/8/layout/hProcess11"/>
    <dgm:cxn modelId="{136ED60C-A47C-4C35-8CDE-A26D03DD1707}" type="presParOf" srcId="{6AE2C96D-755A-4CC7-A582-50AA8CFF78BC}" destId="{B7A4F7B9-F581-4E49-84CD-376BB1D47063}" srcOrd="0" destOrd="0" presId="urn:microsoft.com/office/officeart/2005/8/layout/hProcess11"/>
    <dgm:cxn modelId="{A1199FB8-21B7-4A6A-AB8A-4CE6452E5641}" type="presParOf" srcId="{6AE2C96D-755A-4CC7-A582-50AA8CFF78BC}" destId="{73B6BF0F-B31D-4707-AA15-EC240503EEC6}" srcOrd="1" destOrd="0" presId="urn:microsoft.com/office/officeart/2005/8/layout/hProcess11"/>
    <dgm:cxn modelId="{3CD5823E-F6AB-4EF0-98DF-831C6A658FED}" type="presParOf" srcId="{6AE2C96D-755A-4CC7-A582-50AA8CFF78BC}" destId="{D78D156C-8249-45DD-8E13-46CA3278A076}" srcOrd="2" destOrd="0" presId="urn:microsoft.com/office/officeart/2005/8/layout/hProcess11"/>
    <dgm:cxn modelId="{EC8C28F4-EAFF-4D70-8952-87D074A25643}" type="presParOf" srcId="{7AEAAF7F-41EF-46A4-9EFC-104D62DDAAE5}" destId="{4AB03971-7F28-442E-8F66-8D6D2FBA0608}" srcOrd="13" destOrd="0" presId="urn:microsoft.com/office/officeart/2005/8/layout/hProcess11"/>
    <dgm:cxn modelId="{6BA8A36B-969B-4595-9E73-9E812714032B}" type="presParOf" srcId="{7AEAAF7F-41EF-46A4-9EFC-104D62DDAAE5}" destId="{14F292E8-2108-41C6-81EF-7832EE2DE402}" srcOrd="14" destOrd="0" presId="urn:microsoft.com/office/officeart/2005/8/layout/hProcess11"/>
    <dgm:cxn modelId="{EF25841B-78AB-4DD4-A944-48883B5FC2F1}" type="presParOf" srcId="{14F292E8-2108-41C6-81EF-7832EE2DE402}" destId="{6199D380-C880-4BFD-B941-3FBAAF8FCADE}" srcOrd="0" destOrd="0" presId="urn:microsoft.com/office/officeart/2005/8/layout/hProcess11"/>
    <dgm:cxn modelId="{3F79463A-9B1D-4BA1-A149-05ADD7520CC3}" type="presParOf" srcId="{14F292E8-2108-41C6-81EF-7832EE2DE402}" destId="{BDAFF6A0-CEE0-48DC-A254-232B4450C21F}" srcOrd="1" destOrd="0" presId="urn:microsoft.com/office/officeart/2005/8/layout/hProcess11"/>
    <dgm:cxn modelId="{14EE65FA-12B3-4D01-A34D-28826086494A}" type="presParOf" srcId="{14F292E8-2108-41C6-81EF-7832EE2DE402}" destId="{05622395-B847-4287-A5B3-9D8A937BD425}" srcOrd="2" destOrd="0" presId="urn:microsoft.com/office/officeart/2005/8/layout/hProcess11"/>
    <dgm:cxn modelId="{6FEB98D5-FCD0-4B20-B9E4-FD8A5E28002C}" type="presParOf" srcId="{7AEAAF7F-41EF-46A4-9EFC-104D62DDAAE5}" destId="{B57EC29C-E6FE-492B-BBDA-3BA80E645800}" srcOrd="15" destOrd="0" presId="urn:microsoft.com/office/officeart/2005/8/layout/hProcess11"/>
    <dgm:cxn modelId="{583E7CE9-3A33-40DB-9F8A-FB0256B16E5E}" type="presParOf" srcId="{7AEAAF7F-41EF-46A4-9EFC-104D62DDAAE5}" destId="{2BD90A97-07FC-4AFD-8AB3-D4F66E0676AF}" srcOrd="16" destOrd="0" presId="urn:microsoft.com/office/officeart/2005/8/layout/hProcess11"/>
    <dgm:cxn modelId="{9C0061F1-A357-4A7E-816D-5B139BF0A77D}" type="presParOf" srcId="{2BD90A97-07FC-4AFD-8AB3-D4F66E0676AF}" destId="{878244E5-F40B-42C6-8E47-DC4209D11158}" srcOrd="0" destOrd="0" presId="urn:microsoft.com/office/officeart/2005/8/layout/hProcess11"/>
    <dgm:cxn modelId="{2A8A4A31-CB52-4B10-9E4C-225BA58CF46C}" type="presParOf" srcId="{2BD90A97-07FC-4AFD-8AB3-D4F66E0676AF}" destId="{6BB7B615-AD65-4840-812E-B8BA1F93F861}" srcOrd="1" destOrd="0" presId="urn:microsoft.com/office/officeart/2005/8/layout/hProcess11"/>
    <dgm:cxn modelId="{B814B815-97C4-4E6C-81C6-D4B7CC63C893}" type="presParOf" srcId="{2BD90A97-07FC-4AFD-8AB3-D4F66E0676AF}" destId="{068B7C8B-43CB-48D2-85CA-AE92EDC24836}" srcOrd="2" destOrd="0" presId="urn:microsoft.com/office/officeart/2005/8/layout/hProcess1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24D109C-E678-41EB-A3AC-EDF73A726CE1}">
      <dsp:nvSpPr>
        <dsp:cNvPr id="0" name=""/>
        <dsp:cNvSpPr/>
      </dsp:nvSpPr>
      <dsp:spPr>
        <a:xfrm>
          <a:off x="0" y="1650907"/>
          <a:ext cx="12103332" cy="2201210"/>
        </a:xfrm>
        <a:prstGeom prst="notchedRightArrow">
          <a:avLst/>
        </a:prstGeom>
        <a:gradFill flip="none" rotWithShape="1">
          <a:gsLst>
            <a:gs pos="12000">
              <a:schemeClr val="accent5">
                <a:lumMod val="40000"/>
                <a:lumOff val="60000"/>
              </a:schemeClr>
            </a:gs>
            <a:gs pos="87000">
              <a:schemeClr val="accent1">
                <a:lumMod val="45000"/>
                <a:lumOff val="55000"/>
              </a:schemeClr>
            </a:gs>
            <a:gs pos="62000">
              <a:schemeClr val="bg1"/>
            </a:gs>
          </a:gsLst>
          <a:lin ang="5400000" scaled="1"/>
          <a:tileRect/>
        </a:gra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E994849-739A-47F2-B9A6-6E34E6780E08}">
      <dsp:nvSpPr>
        <dsp:cNvPr id="0" name=""/>
        <dsp:cNvSpPr/>
      </dsp:nvSpPr>
      <dsp:spPr>
        <a:xfrm>
          <a:off x="4639" y="0"/>
          <a:ext cx="1074169" cy="220121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28016" rIns="128016" bIns="128016" numCol="1" spcCol="1270" anchor="b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1" kern="1200" spc="-70" baseline="0" dirty="0" smtClean="0">
              <a:solidFill>
                <a:schemeClr val="bg1"/>
              </a:solidFill>
            </a:rPr>
            <a:t>Project Initiation &amp; Charter</a:t>
          </a:r>
          <a:endParaRPr lang="en-US" sz="1800" b="1" kern="1200" spc="-70" baseline="0" dirty="0">
            <a:solidFill>
              <a:schemeClr val="bg1"/>
            </a:solidFill>
          </a:endParaRPr>
        </a:p>
      </dsp:txBody>
      <dsp:txXfrm>
        <a:off x="4639" y="0"/>
        <a:ext cx="1074169" cy="2201210"/>
      </dsp:txXfrm>
    </dsp:sp>
    <dsp:sp modelId="{48EA1277-04FD-4775-B0C1-7E2CF4B414E9}">
      <dsp:nvSpPr>
        <dsp:cNvPr id="0" name=""/>
        <dsp:cNvSpPr/>
      </dsp:nvSpPr>
      <dsp:spPr>
        <a:xfrm>
          <a:off x="266572" y="2476361"/>
          <a:ext cx="550302" cy="550302"/>
        </a:xfrm>
        <a:prstGeom prst="ellipse">
          <a:avLst/>
        </a:prstGeom>
        <a:solidFill>
          <a:srgbClr val="BA0C2F"/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F74FD658-A406-4D76-BBB8-3BF18A0D8D12}">
      <dsp:nvSpPr>
        <dsp:cNvPr id="0" name=""/>
        <dsp:cNvSpPr/>
      </dsp:nvSpPr>
      <dsp:spPr>
        <a:xfrm>
          <a:off x="1128008" y="3301815"/>
          <a:ext cx="983986" cy="220121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28016" rIns="128016" bIns="128016" numCol="1" spcCol="1270" anchor="t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1" kern="1200" spc="-70" baseline="0" dirty="0" smtClean="0">
              <a:solidFill>
                <a:schemeClr val="bg1"/>
              </a:solidFill>
            </a:rPr>
            <a:t>Project Kickoff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1" kern="1200" spc="-70" baseline="0" dirty="0" smtClean="0">
              <a:solidFill>
                <a:schemeClr val="bg1"/>
              </a:solidFill>
            </a:rPr>
            <a:t>(May 22)</a:t>
          </a:r>
          <a:endParaRPr lang="en-US" sz="1800" b="1" kern="1200" spc="-70" baseline="0" dirty="0">
            <a:solidFill>
              <a:schemeClr val="bg1"/>
            </a:solidFill>
          </a:endParaRPr>
        </a:p>
      </dsp:txBody>
      <dsp:txXfrm>
        <a:off x="1128008" y="3301815"/>
        <a:ext cx="983986" cy="2201210"/>
      </dsp:txXfrm>
    </dsp:sp>
    <dsp:sp modelId="{9F72C657-3999-421E-A240-5819583BDB8E}">
      <dsp:nvSpPr>
        <dsp:cNvPr id="0" name=""/>
        <dsp:cNvSpPr/>
      </dsp:nvSpPr>
      <dsp:spPr>
        <a:xfrm>
          <a:off x="1344850" y="2476361"/>
          <a:ext cx="550302" cy="550302"/>
        </a:xfrm>
        <a:prstGeom prst="ellipse">
          <a:avLst/>
        </a:prstGeom>
        <a:solidFill>
          <a:srgbClr val="BA0C2F"/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5E7747B5-1072-4D35-9918-FE63CCF2CA07}">
      <dsp:nvSpPr>
        <dsp:cNvPr id="0" name=""/>
        <dsp:cNvSpPr/>
      </dsp:nvSpPr>
      <dsp:spPr>
        <a:xfrm>
          <a:off x="2161194" y="0"/>
          <a:ext cx="1236064" cy="220121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28016" rIns="128016" bIns="128016" numCol="1" spcCol="1270" anchor="b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1" kern="1200" spc="-70" baseline="0" dirty="0" smtClean="0">
              <a:solidFill>
                <a:schemeClr val="bg1"/>
              </a:solidFill>
            </a:rPr>
            <a:t>Pre-Fall Homework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1" kern="1200" spc="-70" baseline="0" dirty="0" smtClean="0">
              <a:solidFill>
                <a:schemeClr val="bg1"/>
              </a:solidFill>
            </a:rPr>
            <a:t>(May-Aug)</a:t>
          </a:r>
          <a:endParaRPr lang="en-US" sz="1800" b="1" kern="1200" spc="-70" baseline="0" dirty="0">
            <a:solidFill>
              <a:schemeClr val="bg1"/>
            </a:solidFill>
          </a:endParaRPr>
        </a:p>
      </dsp:txBody>
      <dsp:txXfrm>
        <a:off x="2161194" y="0"/>
        <a:ext cx="1236064" cy="2201210"/>
      </dsp:txXfrm>
    </dsp:sp>
    <dsp:sp modelId="{E245F4F9-D222-4A02-8281-762B3FFCFD4B}">
      <dsp:nvSpPr>
        <dsp:cNvPr id="0" name=""/>
        <dsp:cNvSpPr/>
      </dsp:nvSpPr>
      <dsp:spPr>
        <a:xfrm>
          <a:off x="2504075" y="2476361"/>
          <a:ext cx="550302" cy="550302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0EB97584-031F-4CE6-ADB1-995356349D67}">
      <dsp:nvSpPr>
        <dsp:cNvPr id="0" name=""/>
        <dsp:cNvSpPr/>
      </dsp:nvSpPr>
      <dsp:spPr>
        <a:xfrm>
          <a:off x="3487342" y="3301815"/>
          <a:ext cx="983986" cy="220121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28016" rIns="128016" bIns="128016" numCol="1" spcCol="1270" anchor="t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1" kern="1200" spc="-70" baseline="0" dirty="0" smtClean="0">
              <a:solidFill>
                <a:schemeClr val="bg1"/>
              </a:solidFill>
            </a:rPr>
            <a:t>College Input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1" kern="1200" spc="-70" baseline="0" dirty="0" smtClean="0">
              <a:solidFill>
                <a:schemeClr val="bg1"/>
              </a:solidFill>
            </a:rPr>
            <a:t>(Aug)</a:t>
          </a:r>
          <a:endParaRPr lang="en-US" sz="1800" b="1" kern="1200" spc="-70" baseline="0" dirty="0">
            <a:solidFill>
              <a:schemeClr val="bg1"/>
            </a:solidFill>
          </a:endParaRPr>
        </a:p>
      </dsp:txBody>
      <dsp:txXfrm>
        <a:off x="3487342" y="3301815"/>
        <a:ext cx="983986" cy="2201210"/>
      </dsp:txXfrm>
    </dsp:sp>
    <dsp:sp modelId="{E26F5525-A7C0-499D-A3DE-CC4F5EFA7989}">
      <dsp:nvSpPr>
        <dsp:cNvPr id="0" name=""/>
        <dsp:cNvSpPr/>
      </dsp:nvSpPr>
      <dsp:spPr>
        <a:xfrm>
          <a:off x="3663299" y="2476361"/>
          <a:ext cx="550302" cy="550302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C6306FCC-8C17-4E5F-90EA-DF665F805A13}">
      <dsp:nvSpPr>
        <dsp:cNvPr id="0" name=""/>
        <dsp:cNvSpPr/>
      </dsp:nvSpPr>
      <dsp:spPr>
        <a:xfrm>
          <a:off x="4479643" y="0"/>
          <a:ext cx="1331442" cy="220121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28016" rIns="128016" bIns="128016" numCol="1" spcCol="1270" anchor="b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1" kern="1200" spc="-70" baseline="0" dirty="0" smtClean="0">
              <a:solidFill>
                <a:schemeClr val="bg1"/>
              </a:solidFill>
            </a:rPr>
            <a:t>Orientation and Training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1" kern="1200" spc="-70" baseline="0" dirty="0" smtClean="0">
              <a:solidFill>
                <a:schemeClr val="bg1"/>
              </a:solidFill>
            </a:rPr>
            <a:t>(early Sept)</a:t>
          </a:r>
          <a:endParaRPr lang="en-US" sz="1800" b="1" kern="1200" spc="-70" baseline="0" dirty="0">
            <a:solidFill>
              <a:schemeClr val="bg1"/>
            </a:solidFill>
          </a:endParaRPr>
        </a:p>
      </dsp:txBody>
      <dsp:txXfrm>
        <a:off x="4479643" y="0"/>
        <a:ext cx="1331442" cy="2201210"/>
      </dsp:txXfrm>
    </dsp:sp>
    <dsp:sp modelId="{476D5329-1244-46A0-84BB-477A0D8D6595}">
      <dsp:nvSpPr>
        <dsp:cNvPr id="0" name=""/>
        <dsp:cNvSpPr/>
      </dsp:nvSpPr>
      <dsp:spPr>
        <a:xfrm>
          <a:off x="4870213" y="2476361"/>
          <a:ext cx="550302" cy="550302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02F0AABB-86AF-429E-9F56-B904059910D1}">
      <dsp:nvSpPr>
        <dsp:cNvPr id="0" name=""/>
        <dsp:cNvSpPr/>
      </dsp:nvSpPr>
      <dsp:spPr>
        <a:xfrm>
          <a:off x="5860285" y="3301815"/>
          <a:ext cx="1155928" cy="220121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28016" rIns="128016" bIns="128016" numCol="1" spcCol="1270" anchor="t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1" kern="1200" spc="-70" baseline="0" dirty="0" smtClean="0">
              <a:solidFill>
                <a:schemeClr val="bg1"/>
              </a:solidFill>
            </a:rPr>
            <a:t>Team-Based Work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1" kern="1200" spc="-70" baseline="0" dirty="0" smtClean="0">
              <a:solidFill>
                <a:schemeClr val="bg1"/>
              </a:solidFill>
            </a:rPr>
            <a:t>(Sept-Oct)</a:t>
          </a:r>
          <a:endParaRPr lang="en-US" sz="1800" b="1" kern="1200" spc="-70" baseline="0" dirty="0">
            <a:solidFill>
              <a:schemeClr val="bg1"/>
            </a:solidFill>
          </a:endParaRPr>
        </a:p>
      </dsp:txBody>
      <dsp:txXfrm>
        <a:off x="5860285" y="3301815"/>
        <a:ext cx="1155928" cy="2201210"/>
      </dsp:txXfrm>
    </dsp:sp>
    <dsp:sp modelId="{789DA9B9-3C3D-488B-9B31-27CD603FD610}">
      <dsp:nvSpPr>
        <dsp:cNvPr id="0" name=""/>
        <dsp:cNvSpPr/>
      </dsp:nvSpPr>
      <dsp:spPr>
        <a:xfrm>
          <a:off x="6163098" y="2476361"/>
          <a:ext cx="550302" cy="550302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B7A4F7B9-F581-4E49-84CD-376BB1D47063}">
      <dsp:nvSpPr>
        <dsp:cNvPr id="0" name=""/>
        <dsp:cNvSpPr/>
      </dsp:nvSpPr>
      <dsp:spPr>
        <a:xfrm>
          <a:off x="7007623" y="0"/>
          <a:ext cx="1211917" cy="220121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28016" rIns="128016" bIns="128016" numCol="1" spcCol="1270" anchor="b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1" kern="1200" spc="-70" baseline="0" dirty="0" smtClean="0">
              <a:solidFill>
                <a:schemeClr val="bg1"/>
              </a:solidFill>
            </a:rPr>
            <a:t>College Feedback (Nov)</a:t>
          </a:r>
          <a:endParaRPr lang="en-US" sz="1800" b="1" kern="1200" spc="-70" baseline="0" dirty="0">
            <a:solidFill>
              <a:schemeClr val="bg1"/>
            </a:solidFill>
          </a:endParaRPr>
        </a:p>
      </dsp:txBody>
      <dsp:txXfrm>
        <a:off x="7007623" y="0"/>
        <a:ext cx="1211917" cy="2201210"/>
      </dsp:txXfrm>
    </dsp:sp>
    <dsp:sp modelId="{73B6BF0F-B31D-4707-AA15-EC240503EEC6}">
      <dsp:nvSpPr>
        <dsp:cNvPr id="0" name=""/>
        <dsp:cNvSpPr/>
      </dsp:nvSpPr>
      <dsp:spPr>
        <a:xfrm>
          <a:off x="7396220" y="2476361"/>
          <a:ext cx="550302" cy="550302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6199D380-C880-4BFD-B941-3FBAAF8FCADE}">
      <dsp:nvSpPr>
        <dsp:cNvPr id="0" name=""/>
        <dsp:cNvSpPr/>
      </dsp:nvSpPr>
      <dsp:spPr>
        <a:xfrm>
          <a:off x="8326530" y="3301815"/>
          <a:ext cx="1351279" cy="220121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28016" rIns="128016" bIns="128016" numCol="1" spcCol="1270" anchor="t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1" kern="1200" spc="-70" baseline="0" dirty="0" smtClean="0">
              <a:solidFill>
                <a:schemeClr val="bg1"/>
              </a:solidFill>
            </a:rPr>
            <a:t>Formal Review of Deliverables (Nov-Feb)</a:t>
          </a:r>
          <a:endParaRPr lang="en-US" sz="1800" b="1" kern="1200" spc="-70" baseline="0" dirty="0">
            <a:solidFill>
              <a:schemeClr val="bg1"/>
            </a:solidFill>
          </a:endParaRPr>
        </a:p>
      </dsp:txBody>
      <dsp:txXfrm>
        <a:off x="8326530" y="3301815"/>
        <a:ext cx="1351279" cy="2201210"/>
      </dsp:txXfrm>
    </dsp:sp>
    <dsp:sp modelId="{BDAFF6A0-CEE0-48DC-A254-232B4450C21F}">
      <dsp:nvSpPr>
        <dsp:cNvPr id="0" name=""/>
        <dsp:cNvSpPr/>
      </dsp:nvSpPr>
      <dsp:spPr>
        <a:xfrm>
          <a:off x="8727018" y="2476361"/>
          <a:ext cx="550302" cy="550302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878244E5-F40B-42C6-8E47-DC4209D11158}">
      <dsp:nvSpPr>
        <dsp:cNvPr id="0" name=""/>
        <dsp:cNvSpPr/>
      </dsp:nvSpPr>
      <dsp:spPr>
        <a:xfrm>
          <a:off x="9727008" y="0"/>
          <a:ext cx="1161350" cy="220121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28016" rIns="128016" bIns="128016" numCol="1" spcCol="1270" anchor="b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1" kern="1200" spc="-70" baseline="0" dirty="0" smtClean="0">
              <a:solidFill>
                <a:schemeClr val="bg1"/>
              </a:solidFill>
            </a:rPr>
            <a:t>Celebrate and Close the Project (Feb)</a:t>
          </a:r>
          <a:endParaRPr lang="en-US" sz="1800" b="1" kern="1200" spc="-70" baseline="0" dirty="0">
            <a:solidFill>
              <a:schemeClr val="bg1"/>
            </a:solidFill>
          </a:endParaRPr>
        </a:p>
      </dsp:txBody>
      <dsp:txXfrm>
        <a:off x="9727008" y="0"/>
        <a:ext cx="1161350" cy="2201210"/>
      </dsp:txXfrm>
    </dsp:sp>
    <dsp:sp modelId="{6BB7B615-AD65-4840-812E-B8BA1F93F861}">
      <dsp:nvSpPr>
        <dsp:cNvPr id="0" name=""/>
        <dsp:cNvSpPr/>
      </dsp:nvSpPr>
      <dsp:spPr>
        <a:xfrm>
          <a:off x="10032532" y="2476361"/>
          <a:ext cx="550302" cy="550302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Process11">
  <dgm:title val=""/>
  <dgm:desc val=""/>
  <dgm:catLst>
    <dgm:cat type="process" pri="8000"/>
    <dgm:cat type="convert" pri="1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onstrLst>
          <dgm:constr type="w" for="ch" forName="arrow" refType="w"/>
          <dgm:constr type="h" for="ch" forName="arrow" refType="h" fact="0.4"/>
          <dgm:constr type="ctrY" for="ch" forName="arrow" refType="h" fact="0.5"/>
          <dgm:constr type="l" for="ch" forName="arrow"/>
          <dgm:constr type="w" for="ch" forName="points" refType="w" fact="0.9"/>
          <dgm:constr type="h" for="ch" forName="points" refType="h"/>
          <dgm:constr type="t" for="ch" forName="points"/>
          <dgm:constr type="l" for="ch" forName="points"/>
        </dgm:constrLst>
      </dgm:if>
      <dgm:else name="Name3">
        <dgm:constrLst>
          <dgm:constr type="w" for="ch" forName="arrow" refType="w"/>
          <dgm:constr type="h" for="ch" forName="arrow" refType="h" fact="0.4"/>
          <dgm:constr type="ctrY" for="ch" forName="arrow" refType="h" fact="0.5"/>
          <dgm:constr type="r" for="ch" forName="arrow" refType="w"/>
          <dgm:constr type="w" for="ch" forName="points" refType="w" fact="0.9"/>
          <dgm:constr type="h" for="ch" forName="points" refType="h"/>
          <dgm:constr type="t" for="ch" forName="points"/>
          <dgm:constr type="r" for="ch" forName="points" refType="w"/>
        </dgm:constrLst>
      </dgm:else>
    </dgm:choose>
    <dgm:ruleLst/>
    <dgm:layoutNode name="arrow" styleLbl="bgShp">
      <dgm:alg type="sp"/>
      <dgm:choose name="Name4">
        <dgm:if name="Name5" func="var" arg="dir" op="equ" val="norm">
          <dgm:shape xmlns:r="http://schemas.openxmlformats.org/officeDocument/2006/relationships" type="notchedRightArrow" r:blip="">
            <dgm:adjLst/>
          </dgm:shape>
        </dgm:if>
        <dgm:else name="Name6">
          <dgm:shape xmlns:r="http://schemas.openxmlformats.org/officeDocument/2006/relationships" rot="180" type="notchedRightArrow" r:blip="">
            <dgm:adjLst/>
          </dgm:shape>
        </dgm:else>
      </dgm:choose>
      <dgm:presOf/>
      <dgm:constrLst/>
      <dgm:ruleLst/>
    </dgm:layoutNode>
    <dgm:layoutNode name="points">
      <dgm:choose name="Name7">
        <dgm:if name="Name8" func="var" arg="dir" op="equ" val="norm">
          <dgm:alg type="lin">
            <dgm:param type="linDir" val="fromL"/>
          </dgm:alg>
        </dgm:if>
        <dgm:else name="Name9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ositeA" refType="w"/>
        <dgm:constr type="h" for="ch" forName="compositeA" refType="h"/>
        <dgm:constr type="w" for="ch" forName="compositeB" refType="w" refFor="ch" refForName="compositeA" op="equ"/>
        <dgm:constr type="h" for="ch" forName="compositeB" refType="h" refFor="ch" refForName="compositeA" op="equ"/>
        <dgm:constr type="primFontSz" for="des" ptType="node" op="equ" val="65"/>
        <dgm:constr type="w" for="ch" forName="space" refType="w" refFor="ch" refForName="compositeA" op="equ" fact="0.05"/>
      </dgm:constrLst>
      <dgm:ruleLst/>
      <dgm:forEach name="Name10" axis="ch" ptType="node">
        <dgm:choose name="Name11">
          <dgm:if name="Name12" axis="self" ptType="node" func="posOdd" op="equ" val="1">
            <dgm:layoutNode name="compositeA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extA" refType="w"/>
                <dgm:constr type="h" for="ch" forName="textA" refType="h" fact="0.4"/>
                <dgm:constr type="t" for="ch" forName="textA"/>
                <dgm:constr type="l" for="ch" forName="textA"/>
                <dgm:constr type="h" for="ch" forName="circleA" refType="h" fact="0.1"/>
                <dgm:constr type="h" for="ch" forName="circleA" refType="w" op="lte"/>
                <dgm:constr type="w" for="ch" forName="circleA" refType="h" refFor="ch" refForName="circleA" op="equ"/>
                <dgm:constr type="ctrY" for="ch" forName="circleA" refType="h" fact="0.5"/>
                <dgm:constr type="ctrX" for="ch" forName="circleA" refType="w" refFor="ch" refForName="textA" fact="0.5"/>
                <dgm:constr type="w" for="ch" forName="spaceA" refType="w"/>
                <dgm:constr type="h" for="ch" forName="spaceA" refType="h" fact="0.4"/>
                <dgm:constr type="b" for="ch" forName="spaceA" refType="h"/>
                <dgm:constr type="l" for="ch" forName="spaceA"/>
              </dgm:constrLst>
              <dgm:ruleLst/>
              <dgm:layoutNode name="textA" styleLbl="revTx">
                <dgm:varLst>
                  <dgm:bulletEnabled val="1"/>
                </dgm:varLst>
                <dgm:alg type="tx">
                  <dgm:param type="txAnchorVert" val="b"/>
                  <dgm:param type="txAnchorVertCh" val="b"/>
                  <dgm:param type="txAnchorHorzCh" val="ctr"/>
                </dgm:alg>
                <dgm:shape xmlns:r="http://schemas.openxmlformats.org/officeDocument/2006/relationships" type="rect" r:blip="">
                  <dgm:adjLst/>
                </dgm:shape>
                <dgm:presOf axis="desOrSelf" ptType="node"/>
                <dgm:constrLst/>
                <dgm:ruleLst>
                  <dgm:rule type="primFontSz" val="5" fact="NaN" max="NaN"/>
                </dgm:ruleLst>
              </dgm:layoutNode>
              <dgm:layoutNode name="circleA">
                <dgm:alg type="sp"/>
                <dgm:shape xmlns:r="http://schemas.openxmlformats.org/officeDocument/2006/relationships" type="ellipse" r:blip="">
                  <dgm:adjLst/>
                </dgm:shape>
                <dgm:presOf/>
                <dgm:constrLst/>
                <dgm:ruleLst/>
              </dgm:layoutNode>
              <dgm:layoutNode name="spaceA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if>
          <dgm:else name="Name13">
            <dgm:layoutNode name="compositeB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extB" refType="w"/>
                <dgm:constr type="h" for="ch" forName="textB" refType="h" fact="0.4"/>
                <dgm:constr type="b" for="ch" forName="textB" refType="h"/>
                <dgm:constr type="l" for="ch" forName="textB"/>
                <dgm:constr type="h" for="ch" forName="circleB" refType="h" fact="0.1"/>
                <dgm:constr type="w" for="ch" forName="circleB" refType="h" refFor="ch" refForName="circleB" op="equ"/>
                <dgm:constr type="h" for="ch" forName="circleB" refType="w" op="lte"/>
                <dgm:constr type="ctrY" for="ch" forName="circleB" refType="h" fact="0.5"/>
                <dgm:constr type="ctrX" for="ch" forName="circleB" refType="w" refFor="ch" refForName="textB" fact="0.5"/>
                <dgm:constr type="w" for="ch" forName="spaceB" refType="w"/>
                <dgm:constr type="h" for="ch" forName="spaceB" refType="h" fact="0.4"/>
                <dgm:constr type="t" for="ch" forName="spaceB"/>
                <dgm:constr type="l" for="ch" forName="spaceB"/>
              </dgm:constrLst>
              <dgm:ruleLst/>
              <dgm:layoutNode name="textB" styleLbl="revTx">
                <dgm:varLst>
                  <dgm:bulletEnabled val="1"/>
                </dgm:varLst>
                <dgm:alg type="tx">
                  <dgm:param type="txAnchorVert" val="t"/>
                  <dgm:param type="txAnchorVertCh" val="t"/>
                  <dgm:param type="txAnchorHorzCh" val="ctr"/>
                </dgm:alg>
                <dgm:shape xmlns:r="http://schemas.openxmlformats.org/officeDocument/2006/relationships" type="rect" r:blip="">
                  <dgm:adjLst/>
                </dgm:shape>
                <dgm:presOf axis="desOrSelf" ptType="node"/>
                <dgm:constrLst/>
                <dgm:ruleLst>
                  <dgm:rule type="primFontSz" val="5" fact="NaN" max="NaN"/>
                </dgm:ruleLst>
              </dgm:layoutNode>
              <dgm:layoutNode name="circleB">
                <dgm:alg type="sp"/>
                <dgm:shape xmlns:r="http://schemas.openxmlformats.org/officeDocument/2006/relationships" type="ellipse" r:blip="">
                  <dgm:adjLst/>
                </dgm:shape>
                <dgm:presOf/>
                <dgm:constrLst/>
                <dgm:ruleLst/>
              </dgm:layoutNode>
              <dgm:layoutNode name="spaceB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else>
        </dgm:choose>
        <dgm:forEach name="Name14" axis="followSib" ptType="sibTrans" cnt="1">
          <dgm:layoutNode name="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3408"/>
          </a:xfrm>
          <a:prstGeom prst="rect">
            <a:avLst/>
          </a:prstGeom>
        </p:spPr>
        <p:txBody>
          <a:bodyPr vert="horz" lIns="92830" tIns="46415" rIns="92830" bIns="46415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938" y="0"/>
            <a:ext cx="3037840" cy="463408"/>
          </a:xfrm>
          <a:prstGeom prst="rect">
            <a:avLst/>
          </a:prstGeom>
        </p:spPr>
        <p:txBody>
          <a:bodyPr vert="horz" lIns="92830" tIns="46415" rIns="92830" bIns="46415" rtlCol="0"/>
          <a:lstStyle>
            <a:lvl1pPr algn="r">
              <a:defRPr sz="1200"/>
            </a:lvl1pPr>
          </a:lstStyle>
          <a:p>
            <a:fld id="{B6DDCAA5-F727-44D0-9AF5-28DDEF266766}" type="datetimeFigureOut">
              <a:rPr lang="en-US" smtClean="0"/>
              <a:t>5/9/2019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733425" y="1154113"/>
            <a:ext cx="5543550" cy="31178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2830" tIns="46415" rIns="92830" bIns="46415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040" y="4444861"/>
            <a:ext cx="5608320" cy="3636705"/>
          </a:xfrm>
          <a:prstGeom prst="rect">
            <a:avLst/>
          </a:prstGeom>
        </p:spPr>
        <p:txBody>
          <a:bodyPr vert="horz" lIns="92830" tIns="46415" rIns="92830" bIns="46415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772669"/>
            <a:ext cx="3037840" cy="463407"/>
          </a:xfrm>
          <a:prstGeom prst="rect">
            <a:avLst/>
          </a:prstGeom>
        </p:spPr>
        <p:txBody>
          <a:bodyPr vert="horz" lIns="92830" tIns="46415" rIns="92830" bIns="46415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938" y="8772669"/>
            <a:ext cx="3037840" cy="463407"/>
          </a:xfrm>
          <a:prstGeom prst="rect">
            <a:avLst/>
          </a:prstGeom>
        </p:spPr>
        <p:txBody>
          <a:bodyPr vert="horz" lIns="92830" tIns="46415" rIns="92830" bIns="46415" rtlCol="0" anchor="b"/>
          <a:lstStyle>
            <a:lvl1pPr algn="r">
              <a:defRPr sz="1200"/>
            </a:lvl1pPr>
          </a:lstStyle>
          <a:p>
            <a:fld id="{82892A22-6FED-4307-A397-BEF300F489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18541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gradFill rotWithShape="1">
          <a:gsLst>
            <a:gs pos="61000">
              <a:srgbClr val="002060"/>
            </a:gs>
            <a:gs pos="93000">
              <a:srgbClr val="ABC0E4"/>
            </a:gs>
            <a:gs pos="100000">
              <a:srgbClr val="C7D5ED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96D7C0-1711-42E4-98E0-25B45A86BC2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>
            <a:normAutofit/>
          </a:bodyPr>
          <a:lstStyle>
            <a:lvl1pPr algn="ctr">
              <a:defRPr sz="6600" b="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D17C6B9-DF62-4048-913B-ED779E73008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>
                <a:solidFill>
                  <a:srgbClr val="BA0C2F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E58EEDE-F837-41F4-A013-519FB64A42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2F7693-EE1D-4102-B2EB-DC2E9F41A1E7}" type="datetimeFigureOut">
              <a:rPr lang="en-US" smtClean="0"/>
              <a:t>5/9/2019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C56543F-866D-4EBC-B3B7-B966E67473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065C9EC-C899-4156-9276-345E1D7457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D40398-DF00-4310-94D2-14A89E4686D4}" type="slidenum">
              <a:rPr lang="en-US" smtClean="0"/>
              <a:t>‹#›</a:t>
            </a:fld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822354A5-8DDE-4918-BD52-BBFD3C82DD3D}"/>
              </a:ext>
            </a:extLst>
          </p:cNvPr>
          <p:cNvSpPr/>
          <p:nvPr userDrawn="1"/>
        </p:nvSpPr>
        <p:spPr>
          <a:xfrm>
            <a:off x="0" y="5635690"/>
            <a:ext cx="12192000" cy="1222310"/>
          </a:xfrm>
          <a:prstGeom prst="rect">
            <a:avLst/>
          </a:prstGeom>
          <a:solidFill>
            <a:srgbClr val="BA0C2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1CFF5D89-B2C2-4380-A6EB-EC2D58A0351E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22237" y="5828238"/>
            <a:ext cx="1556105" cy="7812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851571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B7672D-395C-4B6E-B8BB-474F227680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4347" y="5819516"/>
            <a:ext cx="10515600" cy="829193"/>
          </a:xfrm>
        </p:spPr>
        <p:txBody>
          <a:bodyPr/>
          <a:lstStyle>
            <a:lvl1pPr>
              <a:defRPr b="1" cap="small" spc="50" baseline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E7D416A-629B-4C97-9B27-83640B628DE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677960"/>
            <a:ext cx="10515600" cy="480844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2451886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D5D004-8678-419F-9877-E9E9AED670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215215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A95C415-E4D8-4444-8E1A-C690A5A7F41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085601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rgbClr val="BA0C2F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8784784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CC7B55-D2A0-4C86-A21F-45C1F2F3A2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00647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92A3485-FE64-4DD3-AC9E-1689A1A2EB6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424395"/>
            <a:ext cx="5181600" cy="422995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A7AFD55-2CB2-4F9B-9977-F9B966EDB52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424405"/>
            <a:ext cx="5181600" cy="4229945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9943077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FEB092-8B90-485E-9D2F-3191473A85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9411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65A1369-BA5F-4CE6-9468-B89F7E0A519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15686" y="6310312"/>
            <a:ext cx="2743200" cy="365125"/>
          </a:xfrm>
        </p:spPr>
        <p:txBody>
          <a:bodyPr/>
          <a:lstStyle>
            <a:lvl1pPr>
              <a:defRPr b="1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July 2018</a:t>
            </a:r>
          </a:p>
        </p:txBody>
      </p:sp>
    </p:spTree>
    <p:extLst>
      <p:ext uri="{BB962C8B-B14F-4D97-AF65-F5344CB8AC3E}">
        <p14:creationId xmlns:p14="http://schemas.microsoft.com/office/powerpoint/2010/main" val="27160736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715615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841E98-5040-4465-9C39-A5B862A2CE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2A79B29-0636-4D28-A78E-2678D8D7914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30269FF-7043-410D-A2CE-B270D7C804E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68F657E-D38A-45B3-A914-FC26EE14C5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2F7693-EE1D-4102-B2EB-DC2E9F41A1E7}" type="datetimeFigureOut">
              <a:rPr lang="en-US" smtClean="0"/>
              <a:t>5/9/2019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1CFE89A-9230-4125-8E00-D8F675726D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68292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17AA91-E86C-403D-AC59-3231AB9E2E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01214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DDC045E-A696-4FD8-85A7-DBA670F7F34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22108"/>
            <a:ext cx="6172200" cy="467625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86EA457-C30D-48BF-A957-79C5BB71865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29407"/>
            <a:ext cx="3932237" cy="356896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3171228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7517E1-B10D-46BD-8ED8-2CA5504683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23974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3D61EC3-F963-414F-939E-B08E4C3C1F8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1604866"/>
            <a:ext cx="10515600" cy="4012163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0486313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069F590-3CBC-413E-A0DD-E1FBE460705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251904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5EEE674-761C-4A2F-BF63-8D136B457A0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251904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8904761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61000">
              <a:srgbClr val="002060"/>
            </a:gs>
            <a:gs pos="93000">
              <a:srgbClr val="ABC0E4"/>
            </a:gs>
            <a:gs pos="100000">
              <a:srgbClr val="C7D5ED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642E1B6-AFF4-4DC3-8D54-4DAFC41F65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F75266E-9009-4B9F-B34E-072D23EE472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F75DD44-308B-43C8-85C4-BB233F0920F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2F7693-EE1D-4102-B2EB-DC2E9F41A1E7}" type="datetimeFigureOut">
              <a:rPr lang="en-US" smtClean="0"/>
              <a:t>5/9/2019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AB36063-4895-49BD-9435-724455C528B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D071E74-8AE3-4242-A375-DBD5AEABFF0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D40398-DF00-4310-94D2-14A89E4686D4}" type="slidenum">
              <a:rPr lang="en-US" smtClean="0"/>
              <a:t>‹#›</a:t>
            </a:fld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DBECECF0-E1F1-4958-AE51-61C135727206}"/>
              </a:ext>
            </a:extLst>
          </p:cNvPr>
          <p:cNvSpPr/>
          <p:nvPr userDrawn="1"/>
        </p:nvSpPr>
        <p:spPr>
          <a:xfrm>
            <a:off x="0" y="5635690"/>
            <a:ext cx="12192000" cy="1222310"/>
          </a:xfrm>
          <a:prstGeom prst="rect">
            <a:avLst/>
          </a:prstGeom>
          <a:solidFill>
            <a:srgbClr val="BA0C2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B91B22BE-353A-4B96-986B-AF9883C2A43A}"/>
              </a:ext>
            </a:extLst>
          </p:cNvPr>
          <p:cNvPicPr>
            <a:picLocks noChangeAspect="1"/>
          </p:cNvPicPr>
          <p:nvPr userDrawn="1"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06208" y="5828238"/>
            <a:ext cx="1556105" cy="7812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29604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7200661" y="1289079"/>
            <a:ext cx="914400" cy="1197034"/>
          </a:xfrm>
          <a:prstGeom prst="roundRect">
            <a:avLst/>
          </a:prstGeom>
          <a:solidFill>
            <a:srgbClr val="BA0C2F"/>
          </a:solidFill>
          <a:ln>
            <a:solidFill>
              <a:srgbClr val="BA0C2F"/>
            </a:solidFill>
          </a:ln>
          <a:effectLst>
            <a:glow rad="76200">
              <a:srgbClr val="BA0C2F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ounded Rectangle 2"/>
          <p:cNvSpPr/>
          <p:nvPr/>
        </p:nvSpPr>
        <p:spPr>
          <a:xfrm>
            <a:off x="3566157" y="3442071"/>
            <a:ext cx="914400" cy="1197034"/>
          </a:xfrm>
          <a:prstGeom prst="roundRect">
            <a:avLst/>
          </a:prstGeom>
          <a:solidFill>
            <a:srgbClr val="BA0C2F"/>
          </a:solidFill>
          <a:ln>
            <a:solidFill>
              <a:srgbClr val="BA0C2F"/>
            </a:solidFill>
          </a:ln>
          <a:effectLst>
            <a:glow rad="76200">
              <a:srgbClr val="BA0C2F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74195439"/>
              </p:ext>
            </p:extLst>
          </p:nvPr>
        </p:nvGraphicFramePr>
        <p:xfrm>
          <a:off x="41564" y="182880"/>
          <a:ext cx="12103332" cy="55030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Project Trajectory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719237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359</TotalTime>
  <Words>54</Words>
  <Application>Microsoft Office PowerPoint</Application>
  <PresentationFormat>Widescreen</PresentationFormat>
  <Paragraphs>15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Project Trajectory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Cheri Jones</dc:creator>
  <cp:lastModifiedBy>Jones, Cheri</cp:lastModifiedBy>
  <cp:revision>23</cp:revision>
  <cp:lastPrinted>2019-04-30T16:35:13Z</cp:lastPrinted>
  <dcterms:created xsi:type="dcterms:W3CDTF">2018-07-26T23:27:12Z</dcterms:created>
  <dcterms:modified xsi:type="dcterms:W3CDTF">2019-05-09T21:43:53Z</dcterms:modified>
</cp:coreProperties>
</file>