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4899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019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51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04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86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80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2240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032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6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570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020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851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261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669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454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982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920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C5007E4-103E-4993-B4FB-56683C3E0F01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8999EC1-2319-4833-8ACF-22A309C76E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92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Student Services Integration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ELT Retreat</a:t>
            </a:r>
          </a:p>
          <a:p>
            <a:r>
              <a:rPr lang="en-US" smtClean="0"/>
              <a:t>August </a:t>
            </a:r>
            <a:r>
              <a:rPr lang="en-US"/>
              <a:t>5</a:t>
            </a:r>
            <a:r>
              <a:rPr lang="en-US" smtClean="0"/>
              <a:t>, </a:t>
            </a:r>
            <a:r>
              <a:rPr lang="en-US" dirty="0" smtClean="0"/>
              <a:t>2019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44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Welcome and Support Center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Welcome Desk – closure of the Information Services Counter in the Administration Building</a:t>
            </a:r>
          </a:p>
          <a:p>
            <a:endParaRPr lang="en-US" dirty="0"/>
          </a:p>
          <a:p>
            <a:r>
              <a:rPr lang="en-US" dirty="0" smtClean="0"/>
              <a:t>Connect Center – staffing and services</a:t>
            </a:r>
          </a:p>
          <a:p>
            <a:pPr lvl="2"/>
            <a:r>
              <a:rPr lang="en-US" dirty="0" smtClean="0"/>
              <a:t>Tours</a:t>
            </a:r>
          </a:p>
          <a:p>
            <a:pPr lvl="2"/>
            <a:r>
              <a:rPr lang="en-US" dirty="0" smtClean="0"/>
              <a:t>Application and Registration</a:t>
            </a:r>
          </a:p>
          <a:p>
            <a:pPr lvl="2"/>
            <a:r>
              <a:rPr lang="en-US" dirty="0" smtClean="0"/>
              <a:t>General Support for Incoming and Continuing Students</a:t>
            </a:r>
          </a:p>
          <a:p>
            <a:endParaRPr lang="en-US" dirty="0"/>
          </a:p>
          <a:p>
            <a:r>
              <a:rPr lang="en-US" dirty="0" smtClean="0"/>
              <a:t>Achieve Center – aka former Assessment Center</a:t>
            </a:r>
          </a:p>
          <a:p>
            <a:pPr lvl="1"/>
            <a:r>
              <a:rPr lang="en-US" dirty="0" smtClean="0"/>
              <a:t>Director of FYE and Onboarding</a:t>
            </a:r>
          </a:p>
          <a:p>
            <a:pPr lvl="1"/>
            <a:r>
              <a:rPr lang="en-US" dirty="0" smtClean="0"/>
              <a:t>SPAs (Coaches) </a:t>
            </a:r>
          </a:p>
          <a:p>
            <a:pPr lvl="1"/>
            <a:r>
              <a:rPr lang="en-US" dirty="0" smtClean="0"/>
              <a:t>ESL assessments – appointment process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51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Achieve@ARC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Supports all incoming new-to-college students</a:t>
            </a:r>
          </a:p>
          <a:p>
            <a:r>
              <a:rPr lang="en-US" dirty="0" smtClean="0"/>
              <a:t>Six Student Support Teams</a:t>
            </a:r>
          </a:p>
          <a:p>
            <a:pPr lvl="2"/>
            <a:r>
              <a:rPr lang="en-US" dirty="0" smtClean="0"/>
              <a:t>12 counselors</a:t>
            </a:r>
          </a:p>
          <a:p>
            <a:pPr lvl="2"/>
            <a:r>
              <a:rPr lang="en-US" dirty="0" smtClean="0"/>
              <a:t>6 SPAs (coaches)</a:t>
            </a:r>
          </a:p>
          <a:p>
            <a:pPr lvl="2"/>
            <a:r>
              <a:rPr lang="en-US" dirty="0" smtClean="0"/>
              <a:t>6 clerks</a:t>
            </a:r>
          </a:p>
          <a:p>
            <a:pPr lvl="2"/>
            <a:r>
              <a:rPr lang="en-US" dirty="0" smtClean="0"/>
              <a:t>6 financial aid representatives</a:t>
            </a:r>
          </a:p>
          <a:p>
            <a:pPr lvl="2"/>
            <a:r>
              <a:rPr lang="en-US" dirty="0" smtClean="0"/>
              <a:t>Peer mentors</a:t>
            </a:r>
          </a:p>
          <a:p>
            <a:r>
              <a:rPr lang="en-US" dirty="0" smtClean="0"/>
              <a:t>Teams will be divided by Areas of Interest</a:t>
            </a:r>
          </a:p>
          <a:p>
            <a:r>
              <a:rPr lang="en-US" dirty="0" smtClean="0"/>
              <a:t>Retreat held on Wednesday, August 7</a:t>
            </a:r>
          </a:p>
          <a:p>
            <a:r>
              <a:rPr lang="en-US" dirty="0" smtClean="0"/>
              <a:t>Activities throughout the first year</a:t>
            </a:r>
          </a:p>
        </p:txBody>
      </p:sp>
    </p:spTree>
    <p:extLst>
      <p:ext uri="{BB962C8B-B14F-4D97-AF65-F5344CB8AC3E}">
        <p14:creationId xmlns:p14="http://schemas.microsoft.com/office/powerpoint/2010/main" val="397562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Student Center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Center for Leadership and Development</a:t>
            </a:r>
          </a:p>
          <a:p>
            <a:pPr lvl="2"/>
            <a:r>
              <a:rPr lang="en-US" dirty="0" smtClean="0"/>
              <a:t>Access Cards – moved to lobby across from Starbucks</a:t>
            </a:r>
          </a:p>
          <a:p>
            <a:pPr lvl="2"/>
            <a:r>
              <a:rPr lang="en-US" dirty="0" smtClean="0"/>
              <a:t>Lost and Found – transitioned from Information Services to CL&amp;D</a:t>
            </a:r>
          </a:p>
          <a:p>
            <a:pPr lvl="2"/>
            <a:r>
              <a:rPr lang="en-US" dirty="0" smtClean="0"/>
              <a:t>Outreach Specialists – moved from former eServices lab to CL&amp;D</a:t>
            </a:r>
          </a:p>
          <a:p>
            <a:pPr lvl="2"/>
            <a:endParaRPr lang="en-US" dirty="0"/>
          </a:p>
          <a:p>
            <a:r>
              <a:rPr lang="en-US" dirty="0" smtClean="0"/>
              <a:t>HUB</a:t>
            </a:r>
          </a:p>
          <a:p>
            <a:pPr lvl="2"/>
            <a:r>
              <a:rPr lang="en-US" dirty="0" smtClean="0"/>
              <a:t>TRiO Programs</a:t>
            </a:r>
          </a:p>
          <a:p>
            <a:pPr lvl="2"/>
            <a:r>
              <a:rPr lang="en-US" dirty="0" smtClean="0"/>
              <a:t>PRIDE, UNITE, UndocuScholars, International Student Programs</a:t>
            </a:r>
          </a:p>
          <a:p>
            <a:pPr lvl="2"/>
            <a:r>
              <a:rPr lang="en-US" dirty="0" smtClean="0"/>
              <a:t>The Beaver Food Pantry is temporary in the HUB, students can pick up dry food</a:t>
            </a:r>
          </a:p>
          <a:p>
            <a:pPr lvl="2"/>
            <a:r>
              <a:rPr lang="en-US" dirty="0" smtClean="0"/>
              <a:t>Learning Communities (Umoja, Puente, PRISE, Native)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6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Health and Wellness Center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Will be located in the former eServices lab</a:t>
            </a:r>
          </a:p>
          <a:p>
            <a:r>
              <a:rPr lang="en-US" dirty="0" smtClean="0"/>
              <a:t>Construction will begin soon</a:t>
            </a:r>
          </a:p>
          <a:p>
            <a:r>
              <a:rPr lang="en-US" dirty="0" smtClean="0"/>
              <a:t>Hiring of a Director of Student Health and Wellness</a:t>
            </a:r>
          </a:p>
          <a:p>
            <a:r>
              <a:rPr lang="en-US" dirty="0" smtClean="0"/>
              <a:t>Implementation of base-line services for students</a:t>
            </a:r>
          </a:p>
          <a:p>
            <a:r>
              <a:rPr lang="en-US" dirty="0" smtClean="0"/>
              <a:t>WEAVE</a:t>
            </a:r>
          </a:p>
          <a:p>
            <a:r>
              <a:rPr lang="en-US" dirty="0" smtClean="0"/>
              <a:t>Mental Health Services</a:t>
            </a:r>
          </a:p>
        </p:txBody>
      </p:sp>
    </p:spTree>
    <p:extLst>
      <p:ext uri="{BB962C8B-B14F-4D97-AF65-F5344CB8AC3E}">
        <p14:creationId xmlns:p14="http://schemas.microsoft.com/office/powerpoint/2010/main" val="129671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Admissions and Transition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Remodel – to eventually include Business Services</a:t>
            </a:r>
          </a:p>
          <a:p>
            <a:r>
              <a:rPr lang="en-US" dirty="0" smtClean="0"/>
              <a:t>PREP process – was conducted at the former Assessment Center</a:t>
            </a:r>
          </a:p>
          <a:p>
            <a:r>
              <a:rPr lang="en-US" dirty="0" smtClean="0"/>
              <a:t>Jerome Lahey – now housed in Admissions</a:t>
            </a:r>
          </a:p>
          <a:p>
            <a:pPr lvl="3"/>
            <a:r>
              <a:rPr lang="en-US" dirty="0" smtClean="0"/>
              <a:t>Will support process for upfront transcript evaluation (TES)</a:t>
            </a:r>
          </a:p>
          <a:p>
            <a:pPr lvl="3"/>
            <a:r>
              <a:rPr lang="en-US" dirty="0" smtClean="0"/>
              <a:t>Will continue to support ESL</a:t>
            </a:r>
          </a:p>
          <a:p>
            <a:r>
              <a:rPr lang="en-US" dirty="0" smtClean="0"/>
              <a:t>Completing a Business Process Analysis to help to improve and streamline services</a:t>
            </a:r>
          </a:p>
        </p:txBody>
      </p:sp>
    </p:spTree>
    <p:extLst>
      <p:ext uri="{BB962C8B-B14F-4D97-AF65-F5344CB8AC3E}">
        <p14:creationId xmlns:p14="http://schemas.microsoft.com/office/powerpoint/2010/main" val="182586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Counseling and Transfer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Case Management Model </a:t>
            </a:r>
          </a:p>
          <a:p>
            <a:r>
              <a:rPr lang="en-US" dirty="0" smtClean="0"/>
              <a:t>Online Scheduling of Appointments</a:t>
            </a:r>
          </a:p>
          <a:p>
            <a:r>
              <a:rPr lang="en-US" smtClean="0"/>
              <a:t>Online Counseling/Advising </a:t>
            </a:r>
            <a:r>
              <a:rPr lang="en-US" dirty="0" smtClean="0"/>
              <a:t>Expansion</a:t>
            </a:r>
          </a:p>
          <a:p>
            <a:r>
              <a:rPr lang="en-US" dirty="0" smtClean="0"/>
              <a:t>Starfish and Connect Implementation</a:t>
            </a:r>
          </a:p>
          <a:p>
            <a:r>
              <a:rPr lang="en-US" dirty="0" smtClean="0"/>
              <a:t>Degree Planner Implementation</a:t>
            </a:r>
          </a:p>
          <a:p>
            <a:r>
              <a:rPr lang="en-US" dirty="0" smtClean="0"/>
              <a:t>Structure Changes in Transfer Center – SPA converted to Specialist</a:t>
            </a:r>
          </a:p>
          <a:p>
            <a:r>
              <a:rPr lang="en-US" dirty="0" smtClean="0"/>
              <a:t>Interim Dean of Counseling</a:t>
            </a:r>
          </a:p>
        </p:txBody>
      </p:sp>
    </p:spTree>
    <p:extLst>
      <p:ext uri="{BB962C8B-B14F-4D97-AF65-F5344CB8AC3E}">
        <p14:creationId xmlns:p14="http://schemas.microsoft.com/office/powerpoint/2010/main" val="28549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Additional Integration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Front Door Redesign</a:t>
            </a:r>
          </a:p>
          <a:p>
            <a:r>
              <a:rPr lang="en-US" dirty="0" smtClean="0"/>
              <a:t>Advanced Education Workgroup</a:t>
            </a:r>
          </a:p>
          <a:p>
            <a:r>
              <a:rPr lang="en-US" dirty="0" smtClean="0"/>
              <a:t>Dual Enrollment</a:t>
            </a:r>
          </a:p>
          <a:p>
            <a:r>
              <a:rPr lang="en-US" dirty="0" smtClean="0"/>
              <a:t>PeopleSoft Liaison Committee</a:t>
            </a:r>
          </a:p>
          <a:p>
            <a:r>
              <a:rPr lang="en-US" dirty="0" smtClean="0"/>
              <a:t>Student Equity and Achievement Program (SEAP) formerly SSSP and SEP</a:t>
            </a:r>
          </a:p>
          <a:p>
            <a:r>
              <a:rPr lang="en-US" dirty="0" smtClean="0"/>
              <a:t>Maxient Implementation</a:t>
            </a:r>
          </a:p>
          <a:p>
            <a:r>
              <a:rPr lang="en-US" dirty="0" smtClean="0"/>
              <a:t>Pathways</a:t>
            </a:r>
          </a:p>
          <a:p>
            <a:r>
              <a:rPr lang="en-US" dirty="0" smtClean="0"/>
              <a:t>Districtwide CalWORKs Coordinator (housing position at ARC)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25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6000" dirty="0" smtClean="0"/>
              <a:t>Thank you for all that you do as the Academic Senate and Faculty at ARC!!!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9090311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130</TotalTime>
  <Words>363</Words>
  <Application>Microsoft Office PowerPoint</Application>
  <PresentationFormat>Widescreen</PresentationFormat>
  <Paragraphs>69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Ion Boardroom</vt:lpstr>
      <vt:lpstr>Student Services Integration</vt:lpstr>
      <vt:lpstr>Welcome and Support Center</vt:lpstr>
      <vt:lpstr>Achieve@ARC</vt:lpstr>
      <vt:lpstr>Student Center</vt:lpstr>
      <vt:lpstr>Health and Wellness Center</vt:lpstr>
      <vt:lpstr>Admissions and Transition Services</vt:lpstr>
      <vt:lpstr>Counseling and Transfer Services</vt:lpstr>
      <vt:lpstr>Additional Integration Activities</vt:lpstr>
      <vt:lpstr>PowerPoint Presentation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Services Integration</dc:title>
  <dc:creator>Stephenson, Jeffrey</dc:creator>
  <cp:lastModifiedBy>McCoy, Sue</cp:lastModifiedBy>
  <cp:revision>11</cp:revision>
  <dcterms:created xsi:type="dcterms:W3CDTF">2019-08-05T01:29:28Z</dcterms:created>
  <dcterms:modified xsi:type="dcterms:W3CDTF">2019-09-05T18:53:32Z</dcterms:modified>
</cp:coreProperties>
</file>