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2"/>
  </p:sldMasterIdLst>
  <p:notesMasterIdLst>
    <p:notesMasterId r:id="rId26"/>
  </p:notesMasterIdLst>
  <p:sldIdLst>
    <p:sldId id="256" r:id="rId3"/>
    <p:sldId id="280" r:id="rId4"/>
    <p:sldId id="259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8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9" r:id="rId23"/>
    <p:sldId id="276" r:id="rId24"/>
    <p:sldId id="277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dramootoo, Narinedat" initials="MN" lastIdx="1" clrIdx="0">
    <p:extLst>
      <p:ext uri="{19B8F6BF-5375-455C-9EA6-DF929625EA0E}">
        <p15:presenceInfo xmlns:p15="http://schemas.microsoft.com/office/powerpoint/2012/main" userId="S-1-5-21-1725925698-1882216556-1664060796-101998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43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84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2-13T11:29:14.040" idx="1">
    <p:pos x="10" y="10"/>
    <p:text/>
    <p:extLst>
      <p:ext uri="{C676402C-5697-4E1C-873F-D02D1690AC5C}">
        <p15:threadingInfo xmlns:p15="http://schemas.microsoft.com/office/powerpoint/2012/main" timeZoneBias="480"/>
      </p:ext>
    </p:extLst>
  </p:cm>
</p:cmLst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30CD45-6384-42CA-AFA4-E919EA7E1A70}" type="doc">
      <dgm:prSet loTypeId="urn:microsoft.com/office/officeart/2005/8/layout/orgChart1" loCatId="hierarchy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75B132A-1EFE-4B70-9FA6-EAE40566776F}">
      <dgm:prSet/>
      <dgm:spPr/>
      <dgm:t>
        <a:bodyPr/>
        <a:lstStyle/>
        <a:p>
          <a:pPr rtl="0"/>
          <a:r>
            <a:rPr lang="en-US" dirty="0" smtClean="0"/>
            <a:t>Goal of Sustainability Improvement Plan Team</a:t>
          </a:r>
          <a:endParaRPr lang="en-US" dirty="0"/>
        </a:p>
      </dgm:t>
    </dgm:pt>
    <dgm:pt modelId="{C841E35F-D635-4E1E-A3B8-323FD256A8AE}" type="parTrans" cxnId="{EC24CEE1-4A12-4D17-9CCD-6A739CCCDA5F}">
      <dgm:prSet/>
      <dgm:spPr/>
      <dgm:t>
        <a:bodyPr/>
        <a:lstStyle/>
        <a:p>
          <a:endParaRPr lang="en-US"/>
        </a:p>
      </dgm:t>
    </dgm:pt>
    <dgm:pt modelId="{B0A4983F-F315-4512-968F-058C38F96587}" type="sibTrans" cxnId="{EC24CEE1-4A12-4D17-9CCD-6A739CCCDA5F}">
      <dgm:prSet/>
      <dgm:spPr/>
      <dgm:t>
        <a:bodyPr/>
        <a:lstStyle/>
        <a:p>
          <a:endParaRPr lang="en-US"/>
        </a:p>
      </dgm:t>
    </dgm:pt>
    <dgm:pt modelId="{16E52ED3-FBFE-4B52-94CF-3A3BD063E935}">
      <dgm:prSet/>
      <dgm:spPr/>
      <dgm:t>
        <a:bodyPr/>
        <a:lstStyle/>
        <a:p>
          <a:pPr rtl="0"/>
          <a:r>
            <a:rPr lang="en-US" dirty="0" smtClean="0"/>
            <a:t>Assess Current State</a:t>
          </a:r>
          <a:endParaRPr lang="en-US" dirty="0"/>
        </a:p>
      </dgm:t>
    </dgm:pt>
    <dgm:pt modelId="{89DD1432-E095-4018-94E7-ADD45D87F186}" type="parTrans" cxnId="{13E2CA94-DB24-43B0-A7B8-AE2CD988FA35}">
      <dgm:prSet/>
      <dgm:spPr/>
      <dgm:t>
        <a:bodyPr/>
        <a:lstStyle/>
        <a:p>
          <a:endParaRPr lang="en-US"/>
        </a:p>
      </dgm:t>
    </dgm:pt>
    <dgm:pt modelId="{971E2944-B2B5-477E-89D9-0DF5703A4170}" type="sibTrans" cxnId="{13E2CA94-DB24-43B0-A7B8-AE2CD988FA35}">
      <dgm:prSet/>
      <dgm:spPr/>
      <dgm:t>
        <a:bodyPr/>
        <a:lstStyle/>
        <a:p>
          <a:endParaRPr lang="en-US"/>
        </a:p>
      </dgm:t>
    </dgm:pt>
    <dgm:pt modelId="{573005FD-B3E8-4450-9D5A-5109BCE7E0C6}">
      <dgm:prSet/>
      <dgm:spPr/>
      <dgm:t>
        <a:bodyPr/>
        <a:lstStyle/>
        <a:p>
          <a:pPr rtl="0"/>
          <a:r>
            <a:rPr lang="en-US" dirty="0" smtClean="0"/>
            <a:t>Consider the Future</a:t>
          </a:r>
          <a:endParaRPr lang="en-US" dirty="0"/>
        </a:p>
      </dgm:t>
    </dgm:pt>
    <dgm:pt modelId="{5B627DB3-C4EA-4F3E-8F35-E273B961CC68}" type="parTrans" cxnId="{4A46A09C-BA63-46E1-814F-B3B733BA49FA}">
      <dgm:prSet/>
      <dgm:spPr/>
      <dgm:t>
        <a:bodyPr/>
        <a:lstStyle/>
        <a:p>
          <a:endParaRPr lang="en-US"/>
        </a:p>
      </dgm:t>
    </dgm:pt>
    <dgm:pt modelId="{71F78C39-789F-4FAA-B6D5-4680641056B3}" type="sibTrans" cxnId="{4A46A09C-BA63-46E1-814F-B3B733BA49FA}">
      <dgm:prSet/>
      <dgm:spPr/>
      <dgm:t>
        <a:bodyPr/>
        <a:lstStyle/>
        <a:p>
          <a:endParaRPr lang="en-US"/>
        </a:p>
      </dgm:t>
    </dgm:pt>
    <dgm:pt modelId="{EA6C0C64-ABCE-40BA-827D-39AB79C622B5}">
      <dgm:prSet/>
      <dgm:spPr/>
      <dgm:t>
        <a:bodyPr/>
        <a:lstStyle/>
        <a:p>
          <a:pPr rtl="0"/>
          <a:r>
            <a:rPr lang="en-US" dirty="0" smtClean="0"/>
            <a:t>Make Recommendations</a:t>
          </a:r>
          <a:endParaRPr lang="en-US" dirty="0"/>
        </a:p>
      </dgm:t>
    </dgm:pt>
    <dgm:pt modelId="{95375DFB-8F17-40EB-808B-B44F9AA5A862}" type="parTrans" cxnId="{DB0F19BA-AA0B-4420-A2DE-18C59FE49CC0}">
      <dgm:prSet/>
      <dgm:spPr/>
      <dgm:t>
        <a:bodyPr/>
        <a:lstStyle/>
        <a:p>
          <a:endParaRPr lang="en-US"/>
        </a:p>
      </dgm:t>
    </dgm:pt>
    <dgm:pt modelId="{5B9CFCF9-6BC8-4BD6-BEC8-1B5F47D94327}" type="sibTrans" cxnId="{DB0F19BA-AA0B-4420-A2DE-18C59FE49CC0}">
      <dgm:prSet/>
      <dgm:spPr/>
      <dgm:t>
        <a:bodyPr/>
        <a:lstStyle/>
        <a:p>
          <a:endParaRPr lang="en-US"/>
        </a:p>
      </dgm:t>
    </dgm:pt>
    <dgm:pt modelId="{AC4444F7-4F3A-4211-BF66-AC61E24FBD83}">
      <dgm:prSet/>
      <dgm:spPr/>
      <dgm:t>
        <a:bodyPr/>
        <a:lstStyle/>
        <a:p>
          <a:pPr rtl="0"/>
          <a:r>
            <a:rPr lang="en-US" dirty="0" smtClean="0"/>
            <a:t>Foster Cultural </a:t>
          </a:r>
        </a:p>
        <a:p>
          <a:pPr rtl="0"/>
          <a:r>
            <a:rPr lang="en-US" dirty="0" smtClean="0"/>
            <a:t>Shift</a:t>
          </a:r>
          <a:endParaRPr lang="en-US" dirty="0"/>
        </a:p>
      </dgm:t>
    </dgm:pt>
    <dgm:pt modelId="{008F0CAD-B49C-48A9-8F6B-0ACDF3128176}" type="parTrans" cxnId="{027EFEF8-2C1A-4A14-87BA-20C0E5BC591D}">
      <dgm:prSet/>
      <dgm:spPr/>
      <dgm:t>
        <a:bodyPr/>
        <a:lstStyle/>
        <a:p>
          <a:endParaRPr lang="en-US"/>
        </a:p>
      </dgm:t>
    </dgm:pt>
    <dgm:pt modelId="{12504A20-2D60-46D8-B70A-969BEAB58F87}" type="sibTrans" cxnId="{027EFEF8-2C1A-4A14-87BA-20C0E5BC591D}">
      <dgm:prSet/>
      <dgm:spPr/>
      <dgm:t>
        <a:bodyPr/>
        <a:lstStyle/>
        <a:p>
          <a:endParaRPr lang="en-US"/>
        </a:p>
      </dgm:t>
    </dgm:pt>
    <dgm:pt modelId="{C727A852-FF77-4AB4-8DD6-CF7645467BC6}" type="pres">
      <dgm:prSet presAssocID="{C930CD45-6384-42CA-AFA4-E919EA7E1A7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99BF6F1D-7AAE-41AF-B860-657B54AA646D}" type="pres">
      <dgm:prSet presAssocID="{575B132A-1EFE-4B70-9FA6-EAE40566776F}" presName="hierRoot1" presStyleCnt="0">
        <dgm:presLayoutVars>
          <dgm:hierBranch val="init"/>
        </dgm:presLayoutVars>
      </dgm:prSet>
      <dgm:spPr/>
    </dgm:pt>
    <dgm:pt modelId="{2C181183-F415-43A4-B780-79EA2D15C933}" type="pres">
      <dgm:prSet presAssocID="{575B132A-1EFE-4B70-9FA6-EAE40566776F}" presName="rootComposite1" presStyleCnt="0"/>
      <dgm:spPr/>
    </dgm:pt>
    <dgm:pt modelId="{5B3CD524-27EC-4654-A639-DB7BF170A20D}" type="pres">
      <dgm:prSet presAssocID="{575B132A-1EFE-4B70-9FA6-EAE40566776F}" presName="rootText1" presStyleLbl="node0" presStyleIdx="0" presStyleCnt="1" custScaleX="154970" custScaleY="10976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2315F17-1AE5-4112-819F-FDCB8F56A9C1}" type="pres">
      <dgm:prSet presAssocID="{575B132A-1EFE-4B70-9FA6-EAE40566776F}" presName="rootConnector1" presStyleLbl="node1" presStyleIdx="0" presStyleCnt="0"/>
      <dgm:spPr/>
      <dgm:t>
        <a:bodyPr/>
        <a:lstStyle/>
        <a:p>
          <a:endParaRPr lang="en-US"/>
        </a:p>
      </dgm:t>
    </dgm:pt>
    <dgm:pt modelId="{00D8B033-1591-4D14-97CE-851E4D8ED0F4}" type="pres">
      <dgm:prSet presAssocID="{575B132A-1EFE-4B70-9FA6-EAE40566776F}" presName="hierChild2" presStyleCnt="0"/>
      <dgm:spPr/>
    </dgm:pt>
    <dgm:pt modelId="{37FF5AD7-11DD-4B18-87CB-566B498757DD}" type="pres">
      <dgm:prSet presAssocID="{89DD1432-E095-4018-94E7-ADD45D87F186}" presName="Name37" presStyleLbl="parChTrans1D2" presStyleIdx="0" presStyleCnt="4"/>
      <dgm:spPr/>
      <dgm:t>
        <a:bodyPr/>
        <a:lstStyle/>
        <a:p>
          <a:endParaRPr lang="en-US"/>
        </a:p>
      </dgm:t>
    </dgm:pt>
    <dgm:pt modelId="{60BF1396-B7AE-484E-8BF4-49A9DA758802}" type="pres">
      <dgm:prSet presAssocID="{16E52ED3-FBFE-4B52-94CF-3A3BD063E935}" presName="hierRoot2" presStyleCnt="0">
        <dgm:presLayoutVars>
          <dgm:hierBranch val="init"/>
        </dgm:presLayoutVars>
      </dgm:prSet>
      <dgm:spPr/>
    </dgm:pt>
    <dgm:pt modelId="{B7097B24-C04D-4176-A2B0-B033FA2F55B3}" type="pres">
      <dgm:prSet presAssocID="{16E52ED3-FBFE-4B52-94CF-3A3BD063E935}" presName="rootComposite" presStyleCnt="0"/>
      <dgm:spPr/>
    </dgm:pt>
    <dgm:pt modelId="{A356A043-B9F0-43AF-8C57-043D4C353040}" type="pres">
      <dgm:prSet presAssocID="{16E52ED3-FBFE-4B52-94CF-3A3BD063E935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348164E-F06A-4363-8749-20A1DB36E05A}" type="pres">
      <dgm:prSet presAssocID="{16E52ED3-FBFE-4B52-94CF-3A3BD063E935}" presName="rootConnector" presStyleLbl="node2" presStyleIdx="0" presStyleCnt="4"/>
      <dgm:spPr/>
      <dgm:t>
        <a:bodyPr/>
        <a:lstStyle/>
        <a:p>
          <a:endParaRPr lang="en-US"/>
        </a:p>
      </dgm:t>
    </dgm:pt>
    <dgm:pt modelId="{889D6862-C974-4DA5-852B-88582ED36FCD}" type="pres">
      <dgm:prSet presAssocID="{16E52ED3-FBFE-4B52-94CF-3A3BD063E935}" presName="hierChild4" presStyleCnt="0"/>
      <dgm:spPr/>
    </dgm:pt>
    <dgm:pt modelId="{FA0E4D69-3D4A-486D-8F25-7A30FE8133BC}" type="pres">
      <dgm:prSet presAssocID="{16E52ED3-FBFE-4B52-94CF-3A3BD063E935}" presName="hierChild5" presStyleCnt="0"/>
      <dgm:spPr/>
    </dgm:pt>
    <dgm:pt modelId="{A210ECE5-CE64-4758-B423-DF16D97A3AEB}" type="pres">
      <dgm:prSet presAssocID="{5B627DB3-C4EA-4F3E-8F35-E273B961CC68}" presName="Name37" presStyleLbl="parChTrans1D2" presStyleIdx="1" presStyleCnt="4"/>
      <dgm:spPr/>
      <dgm:t>
        <a:bodyPr/>
        <a:lstStyle/>
        <a:p>
          <a:endParaRPr lang="en-US"/>
        </a:p>
      </dgm:t>
    </dgm:pt>
    <dgm:pt modelId="{FD0A6683-39D3-46D1-85DB-635B1F5732E7}" type="pres">
      <dgm:prSet presAssocID="{573005FD-B3E8-4450-9D5A-5109BCE7E0C6}" presName="hierRoot2" presStyleCnt="0">
        <dgm:presLayoutVars>
          <dgm:hierBranch val="init"/>
        </dgm:presLayoutVars>
      </dgm:prSet>
      <dgm:spPr/>
    </dgm:pt>
    <dgm:pt modelId="{13F3ACEC-7ACA-4126-B69A-9AB7E39B6782}" type="pres">
      <dgm:prSet presAssocID="{573005FD-B3E8-4450-9D5A-5109BCE7E0C6}" presName="rootComposite" presStyleCnt="0"/>
      <dgm:spPr/>
    </dgm:pt>
    <dgm:pt modelId="{0E20B453-7B18-484A-8BA2-506E203DB071}" type="pres">
      <dgm:prSet presAssocID="{573005FD-B3E8-4450-9D5A-5109BCE7E0C6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61A1D9A-F255-4F4D-929D-D9CB3D0378CC}" type="pres">
      <dgm:prSet presAssocID="{573005FD-B3E8-4450-9D5A-5109BCE7E0C6}" presName="rootConnector" presStyleLbl="node2" presStyleIdx="1" presStyleCnt="4"/>
      <dgm:spPr/>
      <dgm:t>
        <a:bodyPr/>
        <a:lstStyle/>
        <a:p>
          <a:endParaRPr lang="en-US"/>
        </a:p>
      </dgm:t>
    </dgm:pt>
    <dgm:pt modelId="{AA045067-4522-4B33-9FEF-F28F875BAEB8}" type="pres">
      <dgm:prSet presAssocID="{573005FD-B3E8-4450-9D5A-5109BCE7E0C6}" presName="hierChild4" presStyleCnt="0"/>
      <dgm:spPr/>
    </dgm:pt>
    <dgm:pt modelId="{E98DB228-CB87-429A-B423-5EA288FB8CAB}" type="pres">
      <dgm:prSet presAssocID="{573005FD-B3E8-4450-9D5A-5109BCE7E0C6}" presName="hierChild5" presStyleCnt="0"/>
      <dgm:spPr/>
    </dgm:pt>
    <dgm:pt modelId="{F8CAA75A-E52D-4872-906F-53364F17A05F}" type="pres">
      <dgm:prSet presAssocID="{95375DFB-8F17-40EB-808B-B44F9AA5A862}" presName="Name37" presStyleLbl="parChTrans1D2" presStyleIdx="2" presStyleCnt="4"/>
      <dgm:spPr/>
      <dgm:t>
        <a:bodyPr/>
        <a:lstStyle/>
        <a:p>
          <a:endParaRPr lang="en-US"/>
        </a:p>
      </dgm:t>
    </dgm:pt>
    <dgm:pt modelId="{0C3D4E61-38E3-470C-94EB-81C29E7C61C0}" type="pres">
      <dgm:prSet presAssocID="{EA6C0C64-ABCE-40BA-827D-39AB79C622B5}" presName="hierRoot2" presStyleCnt="0">
        <dgm:presLayoutVars>
          <dgm:hierBranch val="init"/>
        </dgm:presLayoutVars>
      </dgm:prSet>
      <dgm:spPr/>
    </dgm:pt>
    <dgm:pt modelId="{9B007E0C-B427-4495-87CF-B47B488A1EC6}" type="pres">
      <dgm:prSet presAssocID="{EA6C0C64-ABCE-40BA-827D-39AB79C622B5}" presName="rootComposite" presStyleCnt="0"/>
      <dgm:spPr/>
    </dgm:pt>
    <dgm:pt modelId="{AA60A5E3-7285-4C10-9025-95971B0D23CF}" type="pres">
      <dgm:prSet presAssocID="{EA6C0C64-ABCE-40BA-827D-39AB79C622B5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8D1DF01-E2EE-409E-BDF3-0EDEA59A1038}" type="pres">
      <dgm:prSet presAssocID="{EA6C0C64-ABCE-40BA-827D-39AB79C622B5}" presName="rootConnector" presStyleLbl="node2" presStyleIdx="2" presStyleCnt="4"/>
      <dgm:spPr/>
      <dgm:t>
        <a:bodyPr/>
        <a:lstStyle/>
        <a:p>
          <a:endParaRPr lang="en-US"/>
        </a:p>
      </dgm:t>
    </dgm:pt>
    <dgm:pt modelId="{4A419807-1EE3-489D-A5C3-33AAB15EF10E}" type="pres">
      <dgm:prSet presAssocID="{EA6C0C64-ABCE-40BA-827D-39AB79C622B5}" presName="hierChild4" presStyleCnt="0"/>
      <dgm:spPr/>
    </dgm:pt>
    <dgm:pt modelId="{B363200E-04E4-4DF4-A0B9-B293F9235A7F}" type="pres">
      <dgm:prSet presAssocID="{EA6C0C64-ABCE-40BA-827D-39AB79C622B5}" presName="hierChild5" presStyleCnt="0"/>
      <dgm:spPr/>
    </dgm:pt>
    <dgm:pt modelId="{C3D5890C-7F9D-48F2-9B3C-5260A6348FA3}" type="pres">
      <dgm:prSet presAssocID="{008F0CAD-B49C-48A9-8F6B-0ACDF3128176}" presName="Name37" presStyleLbl="parChTrans1D2" presStyleIdx="3" presStyleCnt="4"/>
      <dgm:spPr/>
      <dgm:t>
        <a:bodyPr/>
        <a:lstStyle/>
        <a:p>
          <a:endParaRPr lang="en-US"/>
        </a:p>
      </dgm:t>
    </dgm:pt>
    <dgm:pt modelId="{FAD55B88-52D8-45FD-B3DE-6ABB89E2990E}" type="pres">
      <dgm:prSet presAssocID="{AC4444F7-4F3A-4211-BF66-AC61E24FBD83}" presName="hierRoot2" presStyleCnt="0">
        <dgm:presLayoutVars>
          <dgm:hierBranch val="init"/>
        </dgm:presLayoutVars>
      </dgm:prSet>
      <dgm:spPr/>
    </dgm:pt>
    <dgm:pt modelId="{F9F9741F-F079-4B6A-82E4-F1EB531E8925}" type="pres">
      <dgm:prSet presAssocID="{AC4444F7-4F3A-4211-BF66-AC61E24FBD83}" presName="rootComposite" presStyleCnt="0"/>
      <dgm:spPr/>
    </dgm:pt>
    <dgm:pt modelId="{5361D570-C9E2-4F6F-A54A-A4F7383073A5}" type="pres">
      <dgm:prSet presAssocID="{AC4444F7-4F3A-4211-BF66-AC61E24FBD83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3E31CC5-6149-4B41-B668-439B963968C3}" type="pres">
      <dgm:prSet presAssocID="{AC4444F7-4F3A-4211-BF66-AC61E24FBD83}" presName="rootConnector" presStyleLbl="node2" presStyleIdx="3" presStyleCnt="4"/>
      <dgm:spPr/>
      <dgm:t>
        <a:bodyPr/>
        <a:lstStyle/>
        <a:p>
          <a:endParaRPr lang="en-US"/>
        </a:p>
      </dgm:t>
    </dgm:pt>
    <dgm:pt modelId="{262A532C-2EF4-4949-9E88-2DB207400A05}" type="pres">
      <dgm:prSet presAssocID="{AC4444F7-4F3A-4211-BF66-AC61E24FBD83}" presName="hierChild4" presStyleCnt="0"/>
      <dgm:spPr/>
    </dgm:pt>
    <dgm:pt modelId="{E1909382-CD4A-4D36-B45D-5B2C314C78A1}" type="pres">
      <dgm:prSet presAssocID="{AC4444F7-4F3A-4211-BF66-AC61E24FBD83}" presName="hierChild5" presStyleCnt="0"/>
      <dgm:spPr/>
    </dgm:pt>
    <dgm:pt modelId="{A2BC8A39-FDE8-424D-84A9-27FB4E2900D9}" type="pres">
      <dgm:prSet presAssocID="{575B132A-1EFE-4B70-9FA6-EAE40566776F}" presName="hierChild3" presStyleCnt="0"/>
      <dgm:spPr/>
    </dgm:pt>
  </dgm:ptLst>
  <dgm:cxnLst>
    <dgm:cxn modelId="{89D2B383-A863-4085-9FD2-5E6B171BC223}" type="presOf" srcId="{AC4444F7-4F3A-4211-BF66-AC61E24FBD83}" destId="{5361D570-C9E2-4F6F-A54A-A4F7383073A5}" srcOrd="0" destOrd="0" presId="urn:microsoft.com/office/officeart/2005/8/layout/orgChart1"/>
    <dgm:cxn modelId="{1A101D78-2229-46C6-AC71-236626F31403}" type="presOf" srcId="{EA6C0C64-ABCE-40BA-827D-39AB79C622B5}" destId="{AA60A5E3-7285-4C10-9025-95971B0D23CF}" srcOrd="0" destOrd="0" presId="urn:microsoft.com/office/officeart/2005/8/layout/orgChart1"/>
    <dgm:cxn modelId="{BECE08F4-5187-4352-971E-49A6E4830A3E}" type="presOf" srcId="{5B627DB3-C4EA-4F3E-8F35-E273B961CC68}" destId="{A210ECE5-CE64-4758-B423-DF16D97A3AEB}" srcOrd="0" destOrd="0" presId="urn:microsoft.com/office/officeart/2005/8/layout/orgChart1"/>
    <dgm:cxn modelId="{EC24CEE1-4A12-4D17-9CCD-6A739CCCDA5F}" srcId="{C930CD45-6384-42CA-AFA4-E919EA7E1A70}" destId="{575B132A-1EFE-4B70-9FA6-EAE40566776F}" srcOrd="0" destOrd="0" parTransId="{C841E35F-D635-4E1E-A3B8-323FD256A8AE}" sibTransId="{B0A4983F-F315-4512-968F-058C38F96587}"/>
    <dgm:cxn modelId="{027EFEF8-2C1A-4A14-87BA-20C0E5BC591D}" srcId="{575B132A-1EFE-4B70-9FA6-EAE40566776F}" destId="{AC4444F7-4F3A-4211-BF66-AC61E24FBD83}" srcOrd="3" destOrd="0" parTransId="{008F0CAD-B49C-48A9-8F6B-0ACDF3128176}" sibTransId="{12504A20-2D60-46D8-B70A-969BEAB58F87}"/>
    <dgm:cxn modelId="{DB0F19BA-AA0B-4420-A2DE-18C59FE49CC0}" srcId="{575B132A-1EFE-4B70-9FA6-EAE40566776F}" destId="{EA6C0C64-ABCE-40BA-827D-39AB79C622B5}" srcOrd="2" destOrd="0" parTransId="{95375DFB-8F17-40EB-808B-B44F9AA5A862}" sibTransId="{5B9CFCF9-6BC8-4BD6-BEC8-1B5F47D94327}"/>
    <dgm:cxn modelId="{75626212-392F-4A3A-9F1D-24396B4262F3}" type="presOf" srcId="{89DD1432-E095-4018-94E7-ADD45D87F186}" destId="{37FF5AD7-11DD-4B18-87CB-566B498757DD}" srcOrd="0" destOrd="0" presId="urn:microsoft.com/office/officeart/2005/8/layout/orgChart1"/>
    <dgm:cxn modelId="{13E2CA94-DB24-43B0-A7B8-AE2CD988FA35}" srcId="{575B132A-1EFE-4B70-9FA6-EAE40566776F}" destId="{16E52ED3-FBFE-4B52-94CF-3A3BD063E935}" srcOrd="0" destOrd="0" parTransId="{89DD1432-E095-4018-94E7-ADD45D87F186}" sibTransId="{971E2944-B2B5-477E-89D9-0DF5703A4170}"/>
    <dgm:cxn modelId="{3BE4AC6A-B86D-495D-BB0F-9B22909CA826}" type="presOf" srcId="{95375DFB-8F17-40EB-808B-B44F9AA5A862}" destId="{F8CAA75A-E52D-4872-906F-53364F17A05F}" srcOrd="0" destOrd="0" presId="urn:microsoft.com/office/officeart/2005/8/layout/orgChart1"/>
    <dgm:cxn modelId="{0DCA31BE-0B6D-46BA-819C-EF708AE051D6}" type="presOf" srcId="{16E52ED3-FBFE-4B52-94CF-3A3BD063E935}" destId="{F348164E-F06A-4363-8749-20A1DB36E05A}" srcOrd="1" destOrd="0" presId="urn:microsoft.com/office/officeart/2005/8/layout/orgChart1"/>
    <dgm:cxn modelId="{4A46A09C-BA63-46E1-814F-B3B733BA49FA}" srcId="{575B132A-1EFE-4B70-9FA6-EAE40566776F}" destId="{573005FD-B3E8-4450-9D5A-5109BCE7E0C6}" srcOrd="1" destOrd="0" parTransId="{5B627DB3-C4EA-4F3E-8F35-E273B961CC68}" sibTransId="{71F78C39-789F-4FAA-B6D5-4680641056B3}"/>
    <dgm:cxn modelId="{426E6CFB-5D54-41EC-938A-2C2D18FF8166}" type="presOf" srcId="{573005FD-B3E8-4450-9D5A-5109BCE7E0C6}" destId="{261A1D9A-F255-4F4D-929D-D9CB3D0378CC}" srcOrd="1" destOrd="0" presId="urn:microsoft.com/office/officeart/2005/8/layout/orgChart1"/>
    <dgm:cxn modelId="{C4339664-8D70-42E3-9ACD-2771B3805188}" type="presOf" srcId="{573005FD-B3E8-4450-9D5A-5109BCE7E0C6}" destId="{0E20B453-7B18-484A-8BA2-506E203DB071}" srcOrd="0" destOrd="0" presId="urn:microsoft.com/office/officeart/2005/8/layout/orgChart1"/>
    <dgm:cxn modelId="{90045C4C-AA31-45D6-9059-8CB3B296CAE5}" type="presOf" srcId="{575B132A-1EFE-4B70-9FA6-EAE40566776F}" destId="{5B3CD524-27EC-4654-A639-DB7BF170A20D}" srcOrd="0" destOrd="0" presId="urn:microsoft.com/office/officeart/2005/8/layout/orgChart1"/>
    <dgm:cxn modelId="{46482E25-1D09-4A64-9F5A-039E23A5B543}" type="presOf" srcId="{008F0CAD-B49C-48A9-8F6B-0ACDF3128176}" destId="{C3D5890C-7F9D-48F2-9B3C-5260A6348FA3}" srcOrd="0" destOrd="0" presId="urn:microsoft.com/office/officeart/2005/8/layout/orgChart1"/>
    <dgm:cxn modelId="{999A0ADB-BD92-47E0-86BC-64C309615FFA}" type="presOf" srcId="{AC4444F7-4F3A-4211-BF66-AC61E24FBD83}" destId="{F3E31CC5-6149-4B41-B668-439B963968C3}" srcOrd="1" destOrd="0" presId="urn:microsoft.com/office/officeart/2005/8/layout/orgChart1"/>
    <dgm:cxn modelId="{2EAF3D3E-5A0E-47E8-A776-C6F4E786F3E6}" type="presOf" srcId="{575B132A-1EFE-4B70-9FA6-EAE40566776F}" destId="{C2315F17-1AE5-4112-819F-FDCB8F56A9C1}" srcOrd="1" destOrd="0" presId="urn:microsoft.com/office/officeart/2005/8/layout/orgChart1"/>
    <dgm:cxn modelId="{A00214CE-2316-4281-89A7-FC36643BD1FD}" type="presOf" srcId="{16E52ED3-FBFE-4B52-94CF-3A3BD063E935}" destId="{A356A043-B9F0-43AF-8C57-043D4C353040}" srcOrd="0" destOrd="0" presId="urn:microsoft.com/office/officeart/2005/8/layout/orgChart1"/>
    <dgm:cxn modelId="{E4F1BB0F-1782-4D64-8E5A-2BA31C8F3FB8}" type="presOf" srcId="{C930CD45-6384-42CA-AFA4-E919EA7E1A70}" destId="{C727A852-FF77-4AB4-8DD6-CF7645467BC6}" srcOrd="0" destOrd="0" presId="urn:microsoft.com/office/officeart/2005/8/layout/orgChart1"/>
    <dgm:cxn modelId="{3F9FBCCF-E19F-4B8B-BF0D-582043AB81F5}" type="presOf" srcId="{EA6C0C64-ABCE-40BA-827D-39AB79C622B5}" destId="{78D1DF01-E2EE-409E-BDF3-0EDEA59A1038}" srcOrd="1" destOrd="0" presId="urn:microsoft.com/office/officeart/2005/8/layout/orgChart1"/>
    <dgm:cxn modelId="{4677AE03-E4E9-4B25-8DB0-0E7121DBACFC}" type="presParOf" srcId="{C727A852-FF77-4AB4-8DD6-CF7645467BC6}" destId="{99BF6F1D-7AAE-41AF-B860-657B54AA646D}" srcOrd="0" destOrd="0" presId="urn:microsoft.com/office/officeart/2005/8/layout/orgChart1"/>
    <dgm:cxn modelId="{DA2AF7D4-DBE9-4705-8E12-4BFA73CEED8E}" type="presParOf" srcId="{99BF6F1D-7AAE-41AF-B860-657B54AA646D}" destId="{2C181183-F415-43A4-B780-79EA2D15C933}" srcOrd="0" destOrd="0" presId="urn:microsoft.com/office/officeart/2005/8/layout/orgChart1"/>
    <dgm:cxn modelId="{7E9BFAA1-C427-4F5D-B0E6-536DD78CF4D2}" type="presParOf" srcId="{2C181183-F415-43A4-B780-79EA2D15C933}" destId="{5B3CD524-27EC-4654-A639-DB7BF170A20D}" srcOrd="0" destOrd="0" presId="urn:microsoft.com/office/officeart/2005/8/layout/orgChart1"/>
    <dgm:cxn modelId="{BF733C89-BA95-4114-9DA1-90BBB21086D2}" type="presParOf" srcId="{2C181183-F415-43A4-B780-79EA2D15C933}" destId="{C2315F17-1AE5-4112-819F-FDCB8F56A9C1}" srcOrd="1" destOrd="0" presId="urn:microsoft.com/office/officeart/2005/8/layout/orgChart1"/>
    <dgm:cxn modelId="{8496C14B-0143-477A-9EAA-573EF8897C41}" type="presParOf" srcId="{99BF6F1D-7AAE-41AF-B860-657B54AA646D}" destId="{00D8B033-1591-4D14-97CE-851E4D8ED0F4}" srcOrd="1" destOrd="0" presId="urn:microsoft.com/office/officeart/2005/8/layout/orgChart1"/>
    <dgm:cxn modelId="{75EE4EB7-1F5D-450A-917F-84BCEBEC5D4D}" type="presParOf" srcId="{00D8B033-1591-4D14-97CE-851E4D8ED0F4}" destId="{37FF5AD7-11DD-4B18-87CB-566B498757DD}" srcOrd="0" destOrd="0" presId="urn:microsoft.com/office/officeart/2005/8/layout/orgChart1"/>
    <dgm:cxn modelId="{BD959EE4-8947-4723-8D02-8DA81B453E91}" type="presParOf" srcId="{00D8B033-1591-4D14-97CE-851E4D8ED0F4}" destId="{60BF1396-B7AE-484E-8BF4-49A9DA758802}" srcOrd="1" destOrd="0" presId="urn:microsoft.com/office/officeart/2005/8/layout/orgChart1"/>
    <dgm:cxn modelId="{B1954B91-766C-418F-A1EB-E70CBC1DD414}" type="presParOf" srcId="{60BF1396-B7AE-484E-8BF4-49A9DA758802}" destId="{B7097B24-C04D-4176-A2B0-B033FA2F55B3}" srcOrd="0" destOrd="0" presId="urn:microsoft.com/office/officeart/2005/8/layout/orgChart1"/>
    <dgm:cxn modelId="{89249C7C-0F58-465F-A895-B82FFFE04882}" type="presParOf" srcId="{B7097B24-C04D-4176-A2B0-B033FA2F55B3}" destId="{A356A043-B9F0-43AF-8C57-043D4C353040}" srcOrd="0" destOrd="0" presId="urn:microsoft.com/office/officeart/2005/8/layout/orgChart1"/>
    <dgm:cxn modelId="{FFA8E662-9D04-4386-B4A2-FE5A144A58B7}" type="presParOf" srcId="{B7097B24-C04D-4176-A2B0-B033FA2F55B3}" destId="{F348164E-F06A-4363-8749-20A1DB36E05A}" srcOrd="1" destOrd="0" presId="urn:microsoft.com/office/officeart/2005/8/layout/orgChart1"/>
    <dgm:cxn modelId="{A0739E74-0553-4145-97AA-B1FB9AC8A4FD}" type="presParOf" srcId="{60BF1396-B7AE-484E-8BF4-49A9DA758802}" destId="{889D6862-C974-4DA5-852B-88582ED36FCD}" srcOrd="1" destOrd="0" presId="urn:microsoft.com/office/officeart/2005/8/layout/orgChart1"/>
    <dgm:cxn modelId="{A3D41A91-A0B2-46F6-91A5-4A734AC43FC8}" type="presParOf" srcId="{60BF1396-B7AE-484E-8BF4-49A9DA758802}" destId="{FA0E4D69-3D4A-486D-8F25-7A30FE8133BC}" srcOrd="2" destOrd="0" presId="urn:microsoft.com/office/officeart/2005/8/layout/orgChart1"/>
    <dgm:cxn modelId="{2736DA80-E9FF-46E8-89EF-F5C8593736BA}" type="presParOf" srcId="{00D8B033-1591-4D14-97CE-851E4D8ED0F4}" destId="{A210ECE5-CE64-4758-B423-DF16D97A3AEB}" srcOrd="2" destOrd="0" presId="urn:microsoft.com/office/officeart/2005/8/layout/orgChart1"/>
    <dgm:cxn modelId="{335172B7-1DE0-4A36-B0C2-E6446A0C3F7F}" type="presParOf" srcId="{00D8B033-1591-4D14-97CE-851E4D8ED0F4}" destId="{FD0A6683-39D3-46D1-85DB-635B1F5732E7}" srcOrd="3" destOrd="0" presId="urn:microsoft.com/office/officeart/2005/8/layout/orgChart1"/>
    <dgm:cxn modelId="{42B6E854-538B-479A-8076-5C2F963DC00D}" type="presParOf" srcId="{FD0A6683-39D3-46D1-85DB-635B1F5732E7}" destId="{13F3ACEC-7ACA-4126-B69A-9AB7E39B6782}" srcOrd="0" destOrd="0" presId="urn:microsoft.com/office/officeart/2005/8/layout/orgChart1"/>
    <dgm:cxn modelId="{FA0B5A4B-08FC-4967-B33B-795DC6FC67A9}" type="presParOf" srcId="{13F3ACEC-7ACA-4126-B69A-9AB7E39B6782}" destId="{0E20B453-7B18-484A-8BA2-506E203DB071}" srcOrd="0" destOrd="0" presId="urn:microsoft.com/office/officeart/2005/8/layout/orgChart1"/>
    <dgm:cxn modelId="{1C823743-615C-489A-A636-98FD3C8B9EA6}" type="presParOf" srcId="{13F3ACEC-7ACA-4126-B69A-9AB7E39B6782}" destId="{261A1D9A-F255-4F4D-929D-D9CB3D0378CC}" srcOrd="1" destOrd="0" presId="urn:microsoft.com/office/officeart/2005/8/layout/orgChart1"/>
    <dgm:cxn modelId="{5B95230B-969D-4AEA-96DE-54622B5EE5AA}" type="presParOf" srcId="{FD0A6683-39D3-46D1-85DB-635B1F5732E7}" destId="{AA045067-4522-4B33-9FEF-F28F875BAEB8}" srcOrd="1" destOrd="0" presId="urn:microsoft.com/office/officeart/2005/8/layout/orgChart1"/>
    <dgm:cxn modelId="{CC8F9AD7-CB8A-4039-B58C-9B2E7F23A53B}" type="presParOf" srcId="{FD0A6683-39D3-46D1-85DB-635B1F5732E7}" destId="{E98DB228-CB87-429A-B423-5EA288FB8CAB}" srcOrd="2" destOrd="0" presId="urn:microsoft.com/office/officeart/2005/8/layout/orgChart1"/>
    <dgm:cxn modelId="{65AFDBDF-B633-47A2-BD4C-AC3CA4D8079F}" type="presParOf" srcId="{00D8B033-1591-4D14-97CE-851E4D8ED0F4}" destId="{F8CAA75A-E52D-4872-906F-53364F17A05F}" srcOrd="4" destOrd="0" presId="urn:microsoft.com/office/officeart/2005/8/layout/orgChart1"/>
    <dgm:cxn modelId="{FFABFEBC-8BCC-405F-A7C2-6A7A4A4AF65A}" type="presParOf" srcId="{00D8B033-1591-4D14-97CE-851E4D8ED0F4}" destId="{0C3D4E61-38E3-470C-94EB-81C29E7C61C0}" srcOrd="5" destOrd="0" presId="urn:microsoft.com/office/officeart/2005/8/layout/orgChart1"/>
    <dgm:cxn modelId="{CCBD3C49-96A3-4BDF-8872-5D57C57F87F6}" type="presParOf" srcId="{0C3D4E61-38E3-470C-94EB-81C29E7C61C0}" destId="{9B007E0C-B427-4495-87CF-B47B488A1EC6}" srcOrd="0" destOrd="0" presId="urn:microsoft.com/office/officeart/2005/8/layout/orgChart1"/>
    <dgm:cxn modelId="{CFB122B1-7462-438F-9B73-C89028C9BACA}" type="presParOf" srcId="{9B007E0C-B427-4495-87CF-B47B488A1EC6}" destId="{AA60A5E3-7285-4C10-9025-95971B0D23CF}" srcOrd="0" destOrd="0" presId="urn:microsoft.com/office/officeart/2005/8/layout/orgChart1"/>
    <dgm:cxn modelId="{5BBB23B7-5EDA-4C35-A789-4CA466AE8DEA}" type="presParOf" srcId="{9B007E0C-B427-4495-87CF-B47B488A1EC6}" destId="{78D1DF01-E2EE-409E-BDF3-0EDEA59A1038}" srcOrd="1" destOrd="0" presId="urn:microsoft.com/office/officeart/2005/8/layout/orgChart1"/>
    <dgm:cxn modelId="{251F798A-B7A0-46C6-8121-CF145294F945}" type="presParOf" srcId="{0C3D4E61-38E3-470C-94EB-81C29E7C61C0}" destId="{4A419807-1EE3-489D-A5C3-33AAB15EF10E}" srcOrd="1" destOrd="0" presId="urn:microsoft.com/office/officeart/2005/8/layout/orgChart1"/>
    <dgm:cxn modelId="{6F5AAA50-B20B-460F-B27A-887AB5E937D7}" type="presParOf" srcId="{0C3D4E61-38E3-470C-94EB-81C29E7C61C0}" destId="{B363200E-04E4-4DF4-A0B9-B293F9235A7F}" srcOrd="2" destOrd="0" presId="urn:microsoft.com/office/officeart/2005/8/layout/orgChart1"/>
    <dgm:cxn modelId="{4791BE29-50D7-466C-BE03-9D4FEB347A69}" type="presParOf" srcId="{00D8B033-1591-4D14-97CE-851E4D8ED0F4}" destId="{C3D5890C-7F9D-48F2-9B3C-5260A6348FA3}" srcOrd="6" destOrd="0" presId="urn:microsoft.com/office/officeart/2005/8/layout/orgChart1"/>
    <dgm:cxn modelId="{FD9F7834-A523-4209-B3E6-EECB71B09B28}" type="presParOf" srcId="{00D8B033-1591-4D14-97CE-851E4D8ED0F4}" destId="{FAD55B88-52D8-45FD-B3DE-6ABB89E2990E}" srcOrd="7" destOrd="0" presId="urn:microsoft.com/office/officeart/2005/8/layout/orgChart1"/>
    <dgm:cxn modelId="{3BED55BB-A0EF-4E90-8125-28E8C17B27E8}" type="presParOf" srcId="{FAD55B88-52D8-45FD-B3DE-6ABB89E2990E}" destId="{F9F9741F-F079-4B6A-82E4-F1EB531E8925}" srcOrd="0" destOrd="0" presId="urn:microsoft.com/office/officeart/2005/8/layout/orgChart1"/>
    <dgm:cxn modelId="{13B885F0-D862-4755-B032-6F04C896FE45}" type="presParOf" srcId="{F9F9741F-F079-4B6A-82E4-F1EB531E8925}" destId="{5361D570-C9E2-4F6F-A54A-A4F7383073A5}" srcOrd="0" destOrd="0" presId="urn:microsoft.com/office/officeart/2005/8/layout/orgChart1"/>
    <dgm:cxn modelId="{AA95BB63-4802-4D71-9FFF-DCD5DD1F1972}" type="presParOf" srcId="{F9F9741F-F079-4B6A-82E4-F1EB531E8925}" destId="{F3E31CC5-6149-4B41-B668-439B963968C3}" srcOrd="1" destOrd="0" presId="urn:microsoft.com/office/officeart/2005/8/layout/orgChart1"/>
    <dgm:cxn modelId="{C2928A2A-07E3-4579-8778-BFAC0EB7D40E}" type="presParOf" srcId="{FAD55B88-52D8-45FD-B3DE-6ABB89E2990E}" destId="{262A532C-2EF4-4949-9E88-2DB207400A05}" srcOrd="1" destOrd="0" presId="urn:microsoft.com/office/officeart/2005/8/layout/orgChart1"/>
    <dgm:cxn modelId="{F7B2B3FE-458B-4E0D-A51E-E0525C4BEE8B}" type="presParOf" srcId="{FAD55B88-52D8-45FD-B3DE-6ABB89E2990E}" destId="{E1909382-CD4A-4D36-B45D-5B2C314C78A1}" srcOrd="2" destOrd="0" presId="urn:microsoft.com/office/officeart/2005/8/layout/orgChart1"/>
    <dgm:cxn modelId="{E3BC0A70-2E97-48A2-B6E2-6B70AC2F3B3D}" type="presParOf" srcId="{99BF6F1D-7AAE-41AF-B860-657B54AA646D}" destId="{A2BC8A39-FDE8-424D-84A9-27FB4E2900D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5F5E9FF-F586-44B9-9EFF-6B4ECFF669BA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4F6A9A-86DE-4741-8F36-03CB86CDF00A}">
      <dgm:prSet phldrT="[Text]"/>
      <dgm:spPr/>
      <dgm:t>
        <a:bodyPr/>
        <a:lstStyle/>
        <a:p>
          <a:r>
            <a:rPr lang="en-US" dirty="0" smtClean="0">
              <a:solidFill>
                <a:srgbClr val="7030A0"/>
              </a:solidFill>
            </a:rPr>
            <a:t>Resource Consumption</a:t>
          </a:r>
          <a:endParaRPr lang="en-US" dirty="0">
            <a:solidFill>
              <a:srgbClr val="7030A0"/>
            </a:solidFill>
          </a:endParaRPr>
        </a:p>
      </dgm:t>
    </dgm:pt>
    <dgm:pt modelId="{B5DE6633-76B8-469C-A3E5-16FC98A4752C}" type="parTrans" cxnId="{3E47DF9A-D534-49BF-8212-D52B42B33CAE}">
      <dgm:prSet/>
      <dgm:spPr/>
      <dgm:t>
        <a:bodyPr/>
        <a:lstStyle/>
        <a:p>
          <a:endParaRPr lang="en-US"/>
        </a:p>
      </dgm:t>
    </dgm:pt>
    <dgm:pt modelId="{851E1C2D-255D-4FD4-A61B-BB45B65FA1B3}" type="sibTrans" cxnId="{3E47DF9A-D534-49BF-8212-D52B42B33CAE}">
      <dgm:prSet/>
      <dgm:spPr/>
      <dgm:t>
        <a:bodyPr/>
        <a:lstStyle/>
        <a:p>
          <a:endParaRPr lang="en-US"/>
        </a:p>
      </dgm:t>
    </dgm:pt>
    <dgm:pt modelId="{C0301249-1049-489F-9479-DE0B64DF8169}">
      <dgm:prSet phldrT="[Text]"/>
      <dgm:spPr/>
      <dgm:t>
        <a:bodyPr/>
        <a:lstStyle/>
        <a:p>
          <a:r>
            <a:rPr lang="en-US" dirty="0" smtClean="0">
              <a:solidFill>
                <a:srgbClr val="7030A0"/>
              </a:solidFill>
            </a:rPr>
            <a:t>Present Needs</a:t>
          </a:r>
          <a:endParaRPr lang="en-US" dirty="0">
            <a:solidFill>
              <a:srgbClr val="7030A0"/>
            </a:solidFill>
          </a:endParaRPr>
        </a:p>
      </dgm:t>
    </dgm:pt>
    <dgm:pt modelId="{1FE7AEBD-F923-458C-9FF2-69F9C5FFCCA9}" type="parTrans" cxnId="{7E4C95AE-9376-444B-9826-BBA712007EA0}">
      <dgm:prSet/>
      <dgm:spPr/>
      <dgm:t>
        <a:bodyPr/>
        <a:lstStyle/>
        <a:p>
          <a:endParaRPr lang="en-US"/>
        </a:p>
      </dgm:t>
    </dgm:pt>
    <dgm:pt modelId="{B5A2432A-94CC-445A-AB3F-DE801C986DE9}" type="sibTrans" cxnId="{7E4C95AE-9376-444B-9826-BBA712007EA0}">
      <dgm:prSet/>
      <dgm:spPr/>
      <dgm:t>
        <a:bodyPr/>
        <a:lstStyle/>
        <a:p>
          <a:endParaRPr lang="en-US"/>
        </a:p>
      </dgm:t>
    </dgm:pt>
    <dgm:pt modelId="{2C079C76-36DD-4577-91FF-4414B81D1F8C}">
      <dgm:prSet phldrT="[Text]"/>
      <dgm:spPr/>
      <dgm:t>
        <a:bodyPr/>
        <a:lstStyle/>
        <a:p>
          <a:r>
            <a:rPr lang="en-US" dirty="0" smtClean="0">
              <a:solidFill>
                <a:srgbClr val="7030A0"/>
              </a:solidFill>
            </a:rPr>
            <a:t>Future Generation</a:t>
          </a:r>
          <a:endParaRPr lang="en-US" dirty="0">
            <a:solidFill>
              <a:srgbClr val="7030A0"/>
            </a:solidFill>
          </a:endParaRPr>
        </a:p>
      </dgm:t>
    </dgm:pt>
    <dgm:pt modelId="{B1F2E40D-1EF0-484A-90B4-58117F51A60C}" type="parTrans" cxnId="{F4061EFB-E049-4DB0-9386-7E8987D75573}">
      <dgm:prSet/>
      <dgm:spPr/>
      <dgm:t>
        <a:bodyPr/>
        <a:lstStyle/>
        <a:p>
          <a:endParaRPr lang="en-US"/>
        </a:p>
      </dgm:t>
    </dgm:pt>
    <dgm:pt modelId="{A0EB63A1-80F2-4960-B647-BFCC794934CD}" type="sibTrans" cxnId="{F4061EFB-E049-4DB0-9386-7E8987D75573}">
      <dgm:prSet/>
      <dgm:spPr/>
      <dgm:t>
        <a:bodyPr/>
        <a:lstStyle/>
        <a:p>
          <a:endParaRPr lang="en-US"/>
        </a:p>
      </dgm:t>
    </dgm:pt>
    <dgm:pt modelId="{78F43E2B-328F-4C16-A2C9-EC2EA8C47183}">
      <dgm:prSet phldrT="[Text]"/>
      <dgm:spPr/>
      <dgm:t>
        <a:bodyPr/>
        <a:lstStyle/>
        <a:p>
          <a:r>
            <a:rPr lang="en-US" dirty="0" smtClean="0">
              <a:solidFill>
                <a:srgbClr val="7030A0"/>
              </a:solidFill>
            </a:rPr>
            <a:t>Environmental Consequences</a:t>
          </a:r>
          <a:endParaRPr lang="en-US" dirty="0">
            <a:solidFill>
              <a:srgbClr val="7030A0"/>
            </a:solidFill>
          </a:endParaRPr>
        </a:p>
      </dgm:t>
    </dgm:pt>
    <dgm:pt modelId="{A2C281D7-434E-4673-9997-E837510E9A21}" type="parTrans" cxnId="{1F12C293-7455-44E9-A022-B24011903432}">
      <dgm:prSet/>
      <dgm:spPr/>
      <dgm:t>
        <a:bodyPr/>
        <a:lstStyle/>
        <a:p>
          <a:endParaRPr lang="en-US"/>
        </a:p>
      </dgm:t>
    </dgm:pt>
    <dgm:pt modelId="{2FF12B35-2374-4758-967A-D4ADECD04E3B}" type="sibTrans" cxnId="{1F12C293-7455-44E9-A022-B24011903432}">
      <dgm:prSet/>
      <dgm:spPr/>
      <dgm:t>
        <a:bodyPr/>
        <a:lstStyle/>
        <a:p>
          <a:endParaRPr lang="en-US"/>
        </a:p>
      </dgm:t>
    </dgm:pt>
    <dgm:pt modelId="{7099A310-8072-4527-A819-04CE9E9EC4C4}" type="pres">
      <dgm:prSet presAssocID="{05F5E9FF-F586-44B9-9EFF-6B4ECFF669B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CF854AE-040A-4359-9877-8DAF1A82ED6F}" type="pres">
      <dgm:prSet presAssocID="{05F5E9FF-F586-44B9-9EFF-6B4ECFF669BA}" presName="arrow" presStyleLbl="bgShp" presStyleIdx="0" presStyleCnt="1"/>
      <dgm:spPr/>
    </dgm:pt>
    <dgm:pt modelId="{C3A21850-33FA-4325-83B8-1A32AB9AC927}" type="pres">
      <dgm:prSet presAssocID="{05F5E9FF-F586-44B9-9EFF-6B4ECFF669BA}" presName="points" presStyleCnt="0"/>
      <dgm:spPr/>
    </dgm:pt>
    <dgm:pt modelId="{0A569186-FADE-4884-AC2C-111FAAA3158F}" type="pres">
      <dgm:prSet presAssocID="{A44F6A9A-86DE-4741-8F36-03CB86CDF00A}" presName="compositeA" presStyleCnt="0"/>
      <dgm:spPr/>
    </dgm:pt>
    <dgm:pt modelId="{62D6F19E-C3D1-4598-8141-A1AD274642B1}" type="pres">
      <dgm:prSet presAssocID="{A44F6A9A-86DE-4741-8F36-03CB86CDF00A}" presName="text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2CB1D6-38B8-48F0-8DA7-F2DB84904EB0}" type="pres">
      <dgm:prSet presAssocID="{A44F6A9A-86DE-4741-8F36-03CB86CDF00A}" presName="circleA" presStyleLbl="node1" presStyleIdx="0" presStyleCnt="4"/>
      <dgm:spPr/>
    </dgm:pt>
    <dgm:pt modelId="{780160EA-D31C-4C93-A39B-2C9560DB91AA}" type="pres">
      <dgm:prSet presAssocID="{A44F6A9A-86DE-4741-8F36-03CB86CDF00A}" presName="spaceA" presStyleCnt="0"/>
      <dgm:spPr/>
    </dgm:pt>
    <dgm:pt modelId="{D36D2C67-3A7A-4068-B93D-F13F3D0237F2}" type="pres">
      <dgm:prSet presAssocID="{851E1C2D-255D-4FD4-A61B-BB45B65FA1B3}" presName="space" presStyleCnt="0"/>
      <dgm:spPr/>
    </dgm:pt>
    <dgm:pt modelId="{2669DB82-FA79-47FD-BA91-11F10ED11B8F}" type="pres">
      <dgm:prSet presAssocID="{78F43E2B-328F-4C16-A2C9-EC2EA8C47183}" presName="compositeB" presStyleCnt="0"/>
      <dgm:spPr/>
    </dgm:pt>
    <dgm:pt modelId="{FE7396CE-2AF5-4AF4-B5DB-D901C771062E}" type="pres">
      <dgm:prSet presAssocID="{78F43E2B-328F-4C16-A2C9-EC2EA8C47183}" presName="text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A47B19-3F2A-4942-B390-2E0206147763}" type="pres">
      <dgm:prSet presAssocID="{78F43E2B-328F-4C16-A2C9-EC2EA8C47183}" presName="circleB" presStyleLbl="node1" presStyleIdx="1" presStyleCnt="4"/>
      <dgm:spPr/>
    </dgm:pt>
    <dgm:pt modelId="{9A3DEBC5-C849-4DB1-9500-68BB67785BE0}" type="pres">
      <dgm:prSet presAssocID="{78F43E2B-328F-4C16-A2C9-EC2EA8C47183}" presName="spaceB" presStyleCnt="0"/>
      <dgm:spPr/>
    </dgm:pt>
    <dgm:pt modelId="{71AADBE2-0B0C-4654-8581-33E4495520BF}" type="pres">
      <dgm:prSet presAssocID="{2FF12B35-2374-4758-967A-D4ADECD04E3B}" presName="space" presStyleCnt="0"/>
      <dgm:spPr/>
    </dgm:pt>
    <dgm:pt modelId="{6EC2E84E-E499-4249-BF4A-ECF7BA313400}" type="pres">
      <dgm:prSet presAssocID="{C0301249-1049-489F-9479-DE0B64DF8169}" presName="compositeA" presStyleCnt="0"/>
      <dgm:spPr/>
    </dgm:pt>
    <dgm:pt modelId="{4847E163-0D08-45B8-AF6A-AECC76A6397B}" type="pres">
      <dgm:prSet presAssocID="{C0301249-1049-489F-9479-DE0B64DF8169}" presName="textA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A83332-E7AB-49E2-97BA-51A8A9393026}" type="pres">
      <dgm:prSet presAssocID="{C0301249-1049-489F-9479-DE0B64DF8169}" presName="circleA" presStyleLbl="node1" presStyleIdx="2" presStyleCnt="4"/>
      <dgm:spPr/>
    </dgm:pt>
    <dgm:pt modelId="{692BDFD6-AD54-4FB9-9173-F5D42A4C91B4}" type="pres">
      <dgm:prSet presAssocID="{C0301249-1049-489F-9479-DE0B64DF8169}" presName="spaceA" presStyleCnt="0"/>
      <dgm:spPr/>
    </dgm:pt>
    <dgm:pt modelId="{65E6F072-4D9F-43EF-BC06-7FBCDDA32330}" type="pres">
      <dgm:prSet presAssocID="{B5A2432A-94CC-445A-AB3F-DE801C986DE9}" presName="space" presStyleCnt="0"/>
      <dgm:spPr/>
    </dgm:pt>
    <dgm:pt modelId="{2DDE1E45-7079-4C62-B40C-F1F94F231C9C}" type="pres">
      <dgm:prSet presAssocID="{2C079C76-36DD-4577-91FF-4414B81D1F8C}" presName="compositeB" presStyleCnt="0"/>
      <dgm:spPr/>
    </dgm:pt>
    <dgm:pt modelId="{B0B72CF2-4172-4478-A6F4-31F377DCDAC5}" type="pres">
      <dgm:prSet presAssocID="{2C079C76-36DD-4577-91FF-4414B81D1F8C}" presName="textB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F4299B-FBB0-4632-9ADA-090A75613594}" type="pres">
      <dgm:prSet presAssocID="{2C079C76-36DD-4577-91FF-4414B81D1F8C}" presName="circleB" presStyleLbl="node1" presStyleIdx="3" presStyleCnt="4"/>
      <dgm:spPr/>
    </dgm:pt>
    <dgm:pt modelId="{6C5B84E0-E102-4756-B9D1-384E164751E4}" type="pres">
      <dgm:prSet presAssocID="{2C079C76-36DD-4577-91FF-4414B81D1F8C}" presName="spaceB" presStyleCnt="0"/>
      <dgm:spPr/>
    </dgm:pt>
  </dgm:ptLst>
  <dgm:cxnLst>
    <dgm:cxn modelId="{AB1E40AE-BD58-480E-BF03-A679953C37EC}" type="presOf" srcId="{2C079C76-36DD-4577-91FF-4414B81D1F8C}" destId="{B0B72CF2-4172-4478-A6F4-31F377DCDAC5}" srcOrd="0" destOrd="0" presId="urn:microsoft.com/office/officeart/2005/8/layout/hProcess11"/>
    <dgm:cxn modelId="{A6A9AA8C-68D4-417D-A34A-3A1EED6DC2F1}" type="presOf" srcId="{05F5E9FF-F586-44B9-9EFF-6B4ECFF669BA}" destId="{7099A310-8072-4527-A819-04CE9E9EC4C4}" srcOrd="0" destOrd="0" presId="urn:microsoft.com/office/officeart/2005/8/layout/hProcess11"/>
    <dgm:cxn modelId="{A3AB63B8-8B45-4964-AC87-72277620B29C}" type="presOf" srcId="{A44F6A9A-86DE-4741-8F36-03CB86CDF00A}" destId="{62D6F19E-C3D1-4598-8141-A1AD274642B1}" srcOrd="0" destOrd="0" presId="urn:microsoft.com/office/officeart/2005/8/layout/hProcess11"/>
    <dgm:cxn modelId="{3E47DF9A-D534-49BF-8212-D52B42B33CAE}" srcId="{05F5E9FF-F586-44B9-9EFF-6B4ECFF669BA}" destId="{A44F6A9A-86DE-4741-8F36-03CB86CDF00A}" srcOrd="0" destOrd="0" parTransId="{B5DE6633-76B8-469C-A3E5-16FC98A4752C}" sibTransId="{851E1C2D-255D-4FD4-A61B-BB45B65FA1B3}"/>
    <dgm:cxn modelId="{1F12C293-7455-44E9-A022-B24011903432}" srcId="{05F5E9FF-F586-44B9-9EFF-6B4ECFF669BA}" destId="{78F43E2B-328F-4C16-A2C9-EC2EA8C47183}" srcOrd="1" destOrd="0" parTransId="{A2C281D7-434E-4673-9997-E837510E9A21}" sibTransId="{2FF12B35-2374-4758-967A-D4ADECD04E3B}"/>
    <dgm:cxn modelId="{E5F25417-BC93-499A-8CAA-91BD323EDC4F}" type="presOf" srcId="{C0301249-1049-489F-9479-DE0B64DF8169}" destId="{4847E163-0D08-45B8-AF6A-AECC76A6397B}" srcOrd="0" destOrd="0" presId="urn:microsoft.com/office/officeart/2005/8/layout/hProcess11"/>
    <dgm:cxn modelId="{F4061EFB-E049-4DB0-9386-7E8987D75573}" srcId="{05F5E9FF-F586-44B9-9EFF-6B4ECFF669BA}" destId="{2C079C76-36DD-4577-91FF-4414B81D1F8C}" srcOrd="3" destOrd="0" parTransId="{B1F2E40D-1EF0-484A-90B4-58117F51A60C}" sibTransId="{A0EB63A1-80F2-4960-B647-BFCC794934CD}"/>
    <dgm:cxn modelId="{377EC666-7068-47C2-A12E-3233D2F19569}" type="presOf" srcId="{78F43E2B-328F-4C16-A2C9-EC2EA8C47183}" destId="{FE7396CE-2AF5-4AF4-B5DB-D901C771062E}" srcOrd="0" destOrd="0" presId="urn:microsoft.com/office/officeart/2005/8/layout/hProcess11"/>
    <dgm:cxn modelId="{7E4C95AE-9376-444B-9826-BBA712007EA0}" srcId="{05F5E9FF-F586-44B9-9EFF-6B4ECFF669BA}" destId="{C0301249-1049-489F-9479-DE0B64DF8169}" srcOrd="2" destOrd="0" parTransId="{1FE7AEBD-F923-458C-9FF2-69F9C5FFCCA9}" sibTransId="{B5A2432A-94CC-445A-AB3F-DE801C986DE9}"/>
    <dgm:cxn modelId="{AE4D2816-62CC-4666-99FE-3E4A581A05AF}" type="presParOf" srcId="{7099A310-8072-4527-A819-04CE9E9EC4C4}" destId="{7CF854AE-040A-4359-9877-8DAF1A82ED6F}" srcOrd="0" destOrd="0" presId="urn:microsoft.com/office/officeart/2005/8/layout/hProcess11"/>
    <dgm:cxn modelId="{116B4847-93E2-4F61-BD80-52F16B1D4878}" type="presParOf" srcId="{7099A310-8072-4527-A819-04CE9E9EC4C4}" destId="{C3A21850-33FA-4325-83B8-1A32AB9AC927}" srcOrd="1" destOrd="0" presId="urn:microsoft.com/office/officeart/2005/8/layout/hProcess11"/>
    <dgm:cxn modelId="{7F37445B-B13C-41D6-80CD-8E012D7659B9}" type="presParOf" srcId="{C3A21850-33FA-4325-83B8-1A32AB9AC927}" destId="{0A569186-FADE-4884-AC2C-111FAAA3158F}" srcOrd="0" destOrd="0" presId="urn:microsoft.com/office/officeart/2005/8/layout/hProcess11"/>
    <dgm:cxn modelId="{AE3341E1-589A-4C54-AEBA-2CC06C87108F}" type="presParOf" srcId="{0A569186-FADE-4884-AC2C-111FAAA3158F}" destId="{62D6F19E-C3D1-4598-8141-A1AD274642B1}" srcOrd="0" destOrd="0" presId="urn:microsoft.com/office/officeart/2005/8/layout/hProcess11"/>
    <dgm:cxn modelId="{3B9650CF-92BA-4165-8D88-567780D0C641}" type="presParOf" srcId="{0A569186-FADE-4884-AC2C-111FAAA3158F}" destId="{F32CB1D6-38B8-48F0-8DA7-F2DB84904EB0}" srcOrd="1" destOrd="0" presId="urn:microsoft.com/office/officeart/2005/8/layout/hProcess11"/>
    <dgm:cxn modelId="{6037757D-0C18-42BA-A859-73FE3E09C67B}" type="presParOf" srcId="{0A569186-FADE-4884-AC2C-111FAAA3158F}" destId="{780160EA-D31C-4C93-A39B-2C9560DB91AA}" srcOrd="2" destOrd="0" presId="urn:microsoft.com/office/officeart/2005/8/layout/hProcess11"/>
    <dgm:cxn modelId="{92B85650-A399-439F-B6EA-784B71B7C971}" type="presParOf" srcId="{C3A21850-33FA-4325-83B8-1A32AB9AC927}" destId="{D36D2C67-3A7A-4068-B93D-F13F3D0237F2}" srcOrd="1" destOrd="0" presId="urn:microsoft.com/office/officeart/2005/8/layout/hProcess11"/>
    <dgm:cxn modelId="{F771FAC0-BB81-4E58-B741-C1BE300ED9A8}" type="presParOf" srcId="{C3A21850-33FA-4325-83B8-1A32AB9AC927}" destId="{2669DB82-FA79-47FD-BA91-11F10ED11B8F}" srcOrd="2" destOrd="0" presId="urn:microsoft.com/office/officeart/2005/8/layout/hProcess11"/>
    <dgm:cxn modelId="{F563AD49-A089-418E-BAD5-2218DB6349D0}" type="presParOf" srcId="{2669DB82-FA79-47FD-BA91-11F10ED11B8F}" destId="{FE7396CE-2AF5-4AF4-B5DB-D901C771062E}" srcOrd="0" destOrd="0" presId="urn:microsoft.com/office/officeart/2005/8/layout/hProcess11"/>
    <dgm:cxn modelId="{747650A9-78FC-42C2-B591-4565ECC1A982}" type="presParOf" srcId="{2669DB82-FA79-47FD-BA91-11F10ED11B8F}" destId="{8FA47B19-3F2A-4942-B390-2E0206147763}" srcOrd="1" destOrd="0" presId="urn:microsoft.com/office/officeart/2005/8/layout/hProcess11"/>
    <dgm:cxn modelId="{AF371F1C-AA17-468C-81B0-9F2B82E18C9B}" type="presParOf" srcId="{2669DB82-FA79-47FD-BA91-11F10ED11B8F}" destId="{9A3DEBC5-C849-4DB1-9500-68BB67785BE0}" srcOrd="2" destOrd="0" presId="urn:microsoft.com/office/officeart/2005/8/layout/hProcess11"/>
    <dgm:cxn modelId="{DFE22061-1D0C-483B-8E66-C34E402A0453}" type="presParOf" srcId="{C3A21850-33FA-4325-83B8-1A32AB9AC927}" destId="{71AADBE2-0B0C-4654-8581-33E4495520BF}" srcOrd="3" destOrd="0" presId="urn:microsoft.com/office/officeart/2005/8/layout/hProcess11"/>
    <dgm:cxn modelId="{24E163B6-112D-4BBC-826B-002C6EE73EC1}" type="presParOf" srcId="{C3A21850-33FA-4325-83B8-1A32AB9AC927}" destId="{6EC2E84E-E499-4249-BF4A-ECF7BA313400}" srcOrd="4" destOrd="0" presId="urn:microsoft.com/office/officeart/2005/8/layout/hProcess11"/>
    <dgm:cxn modelId="{ED413BF4-1726-4CC5-9DEE-1FE9139FB26C}" type="presParOf" srcId="{6EC2E84E-E499-4249-BF4A-ECF7BA313400}" destId="{4847E163-0D08-45B8-AF6A-AECC76A6397B}" srcOrd="0" destOrd="0" presId="urn:microsoft.com/office/officeart/2005/8/layout/hProcess11"/>
    <dgm:cxn modelId="{0C32484F-3BCC-452C-910A-6D7D570499FF}" type="presParOf" srcId="{6EC2E84E-E499-4249-BF4A-ECF7BA313400}" destId="{EBA83332-E7AB-49E2-97BA-51A8A9393026}" srcOrd="1" destOrd="0" presId="urn:microsoft.com/office/officeart/2005/8/layout/hProcess11"/>
    <dgm:cxn modelId="{36399043-93B7-4DE4-BE31-EDDA8B16431B}" type="presParOf" srcId="{6EC2E84E-E499-4249-BF4A-ECF7BA313400}" destId="{692BDFD6-AD54-4FB9-9173-F5D42A4C91B4}" srcOrd="2" destOrd="0" presId="urn:microsoft.com/office/officeart/2005/8/layout/hProcess11"/>
    <dgm:cxn modelId="{9087B6DF-B28D-48B5-848A-8B68F6B36985}" type="presParOf" srcId="{C3A21850-33FA-4325-83B8-1A32AB9AC927}" destId="{65E6F072-4D9F-43EF-BC06-7FBCDDA32330}" srcOrd="5" destOrd="0" presId="urn:microsoft.com/office/officeart/2005/8/layout/hProcess11"/>
    <dgm:cxn modelId="{AA64E85B-6545-4F90-8962-ADAE16C8EF9B}" type="presParOf" srcId="{C3A21850-33FA-4325-83B8-1A32AB9AC927}" destId="{2DDE1E45-7079-4C62-B40C-F1F94F231C9C}" srcOrd="6" destOrd="0" presId="urn:microsoft.com/office/officeart/2005/8/layout/hProcess11"/>
    <dgm:cxn modelId="{7725F23D-B165-4C72-B97A-932D52F04472}" type="presParOf" srcId="{2DDE1E45-7079-4C62-B40C-F1F94F231C9C}" destId="{B0B72CF2-4172-4478-A6F4-31F377DCDAC5}" srcOrd="0" destOrd="0" presId="urn:microsoft.com/office/officeart/2005/8/layout/hProcess11"/>
    <dgm:cxn modelId="{EA907F8D-4062-4069-BB5E-33F886F448C7}" type="presParOf" srcId="{2DDE1E45-7079-4C62-B40C-F1F94F231C9C}" destId="{1DF4299B-FBB0-4632-9ADA-090A75613594}" srcOrd="1" destOrd="0" presId="urn:microsoft.com/office/officeart/2005/8/layout/hProcess11"/>
    <dgm:cxn modelId="{06FAF10D-4D8E-42D8-ADF3-6A9419D61FC2}" type="presParOf" srcId="{2DDE1E45-7079-4C62-B40C-F1F94F231C9C}" destId="{6C5B84E0-E102-4756-B9D1-384E164751E4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53CC381-CA74-4187-A744-E6A3F499CD22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712ADE8-B59F-4ECA-A643-BCB08513B671}">
      <dgm:prSet/>
      <dgm:spPr/>
      <dgm:t>
        <a:bodyPr/>
        <a:lstStyle/>
        <a:p>
          <a:pPr rtl="0"/>
          <a:r>
            <a:rPr lang="en-US" smtClean="0"/>
            <a:t>Global warming solutions Act of 2006</a:t>
          </a:r>
          <a:endParaRPr lang="en-US"/>
        </a:p>
      </dgm:t>
    </dgm:pt>
    <dgm:pt modelId="{0D8BFBBF-0B25-4602-9F9D-3A486CCD6BED}" type="parTrans" cxnId="{B0FBA1C3-2D1C-4A57-B79F-128DC5832ECA}">
      <dgm:prSet/>
      <dgm:spPr/>
      <dgm:t>
        <a:bodyPr/>
        <a:lstStyle/>
        <a:p>
          <a:endParaRPr lang="en-US"/>
        </a:p>
      </dgm:t>
    </dgm:pt>
    <dgm:pt modelId="{D3722405-9977-4179-A0D8-1965E5BD0C2C}" type="sibTrans" cxnId="{B0FBA1C3-2D1C-4A57-B79F-128DC5832ECA}">
      <dgm:prSet/>
      <dgm:spPr/>
      <dgm:t>
        <a:bodyPr/>
        <a:lstStyle/>
        <a:p>
          <a:endParaRPr lang="en-US"/>
        </a:p>
      </dgm:t>
    </dgm:pt>
    <dgm:pt modelId="{60CE8577-0893-4FE4-B5BA-4D49B61C4B1C}">
      <dgm:prSet/>
      <dgm:spPr/>
      <dgm:t>
        <a:bodyPr/>
        <a:lstStyle/>
        <a:p>
          <a:pPr rtl="0"/>
          <a:r>
            <a:rPr lang="en-US" smtClean="0"/>
            <a:t>Reduction of GHGs</a:t>
          </a:r>
          <a:endParaRPr lang="en-US"/>
        </a:p>
      </dgm:t>
    </dgm:pt>
    <dgm:pt modelId="{626D7F49-B600-4737-A795-1FB440BE730E}" type="parTrans" cxnId="{5DB0DAFA-9D1D-41CA-9AC3-5FE30438C876}">
      <dgm:prSet/>
      <dgm:spPr/>
      <dgm:t>
        <a:bodyPr/>
        <a:lstStyle/>
        <a:p>
          <a:endParaRPr lang="en-US"/>
        </a:p>
      </dgm:t>
    </dgm:pt>
    <dgm:pt modelId="{CF1E180D-822F-43A7-A95E-69F4CFE91CD6}" type="sibTrans" cxnId="{5DB0DAFA-9D1D-41CA-9AC3-5FE30438C876}">
      <dgm:prSet/>
      <dgm:spPr/>
      <dgm:t>
        <a:bodyPr/>
        <a:lstStyle/>
        <a:p>
          <a:endParaRPr lang="en-US"/>
        </a:p>
      </dgm:t>
    </dgm:pt>
    <dgm:pt modelId="{790D8786-3E98-4F91-BFE2-8BBABA07059B}">
      <dgm:prSet/>
      <dgm:spPr/>
      <dgm:t>
        <a:bodyPr/>
        <a:lstStyle/>
        <a:p>
          <a:pPr rtl="0"/>
          <a:r>
            <a:rPr lang="en-US" smtClean="0"/>
            <a:t>Senate Bill 375</a:t>
          </a:r>
          <a:endParaRPr lang="en-US"/>
        </a:p>
      </dgm:t>
    </dgm:pt>
    <dgm:pt modelId="{B19D9855-2DD3-4579-A895-D301038C88AD}" type="parTrans" cxnId="{04E2A7BA-69F6-4383-A298-5C6AAE8C070C}">
      <dgm:prSet/>
      <dgm:spPr/>
      <dgm:t>
        <a:bodyPr/>
        <a:lstStyle/>
        <a:p>
          <a:endParaRPr lang="en-US"/>
        </a:p>
      </dgm:t>
    </dgm:pt>
    <dgm:pt modelId="{0E8B03CD-3D27-4302-9B5B-7F4D3DDDB6C3}" type="sibTrans" cxnId="{04E2A7BA-69F6-4383-A298-5C6AAE8C070C}">
      <dgm:prSet/>
      <dgm:spPr/>
      <dgm:t>
        <a:bodyPr/>
        <a:lstStyle/>
        <a:p>
          <a:endParaRPr lang="en-US"/>
        </a:p>
      </dgm:t>
    </dgm:pt>
    <dgm:pt modelId="{55F25BEA-B484-4A52-A863-887457959645}">
      <dgm:prSet/>
      <dgm:spPr/>
      <dgm:t>
        <a:bodyPr/>
        <a:lstStyle/>
        <a:p>
          <a:pPr rtl="0"/>
          <a:r>
            <a:rPr lang="en-US" smtClean="0"/>
            <a:t>Reduction of GHGs associated with urban sprawl</a:t>
          </a:r>
          <a:endParaRPr lang="en-US"/>
        </a:p>
      </dgm:t>
    </dgm:pt>
    <dgm:pt modelId="{44650A09-2ACE-4496-9769-2AF7F68EBD60}" type="parTrans" cxnId="{96D0312B-4035-4B5F-9D9D-A9E27E18BEAC}">
      <dgm:prSet/>
      <dgm:spPr/>
      <dgm:t>
        <a:bodyPr/>
        <a:lstStyle/>
        <a:p>
          <a:endParaRPr lang="en-US"/>
        </a:p>
      </dgm:t>
    </dgm:pt>
    <dgm:pt modelId="{EFEEABA3-27FD-4955-9D15-FBD6EF1C89AC}" type="sibTrans" cxnId="{96D0312B-4035-4B5F-9D9D-A9E27E18BEAC}">
      <dgm:prSet/>
      <dgm:spPr/>
      <dgm:t>
        <a:bodyPr/>
        <a:lstStyle/>
        <a:p>
          <a:endParaRPr lang="en-US"/>
        </a:p>
      </dgm:t>
    </dgm:pt>
    <dgm:pt modelId="{C75FD8CC-E493-45F0-A510-C70BC5577E8A}">
      <dgm:prSet/>
      <dgm:spPr/>
      <dgm:t>
        <a:bodyPr/>
        <a:lstStyle/>
        <a:p>
          <a:pPr rtl="0"/>
          <a:r>
            <a:rPr lang="en-US" smtClean="0"/>
            <a:t>California Renewables Portfolio Standard (Senate Bill 1078)</a:t>
          </a:r>
          <a:endParaRPr lang="en-US"/>
        </a:p>
      </dgm:t>
    </dgm:pt>
    <dgm:pt modelId="{FCF954FD-5E06-4082-9F63-ECB096382356}" type="parTrans" cxnId="{C0B1A5F7-9897-48B4-986D-830DCC13A30F}">
      <dgm:prSet/>
      <dgm:spPr/>
      <dgm:t>
        <a:bodyPr/>
        <a:lstStyle/>
        <a:p>
          <a:endParaRPr lang="en-US"/>
        </a:p>
      </dgm:t>
    </dgm:pt>
    <dgm:pt modelId="{E11833D6-1CEF-4ABC-A932-48D53EE49E77}" type="sibTrans" cxnId="{C0B1A5F7-9897-48B4-986D-830DCC13A30F}">
      <dgm:prSet/>
      <dgm:spPr/>
      <dgm:t>
        <a:bodyPr/>
        <a:lstStyle/>
        <a:p>
          <a:endParaRPr lang="en-US"/>
        </a:p>
      </dgm:t>
    </dgm:pt>
    <dgm:pt modelId="{13F25164-DD72-46F9-B7D4-8525BD1933CA}">
      <dgm:prSet/>
      <dgm:spPr/>
      <dgm:t>
        <a:bodyPr/>
        <a:lstStyle/>
        <a:p>
          <a:pPr rtl="0"/>
          <a:r>
            <a:rPr lang="en-US" smtClean="0"/>
            <a:t>Increase renewable energy procurement</a:t>
          </a:r>
          <a:endParaRPr lang="en-US"/>
        </a:p>
      </dgm:t>
    </dgm:pt>
    <dgm:pt modelId="{CF5A124D-A17C-457C-B263-3245385DA74D}" type="parTrans" cxnId="{6BA91625-C1E2-4B39-9AE7-A46F2EA87047}">
      <dgm:prSet/>
      <dgm:spPr/>
      <dgm:t>
        <a:bodyPr/>
        <a:lstStyle/>
        <a:p>
          <a:endParaRPr lang="en-US"/>
        </a:p>
      </dgm:t>
    </dgm:pt>
    <dgm:pt modelId="{C99F44A9-8C1F-4CA0-AE1C-40CAB9BA8DC3}" type="sibTrans" cxnId="{6BA91625-C1E2-4B39-9AE7-A46F2EA87047}">
      <dgm:prSet/>
      <dgm:spPr/>
      <dgm:t>
        <a:bodyPr/>
        <a:lstStyle/>
        <a:p>
          <a:endParaRPr lang="en-US"/>
        </a:p>
      </dgm:t>
    </dgm:pt>
    <dgm:pt modelId="{85DE1D5A-DDE7-4EDA-B09D-E1BE2264FE84}">
      <dgm:prSet/>
      <dgm:spPr/>
      <dgm:t>
        <a:bodyPr/>
        <a:lstStyle/>
        <a:p>
          <a:pPr rtl="0"/>
          <a:r>
            <a:rPr lang="en-US" smtClean="0"/>
            <a:t>AB 1826 Mandatory Organics Recycling</a:t>
          </a:r>
          <a:endParaRPr lang="en-US"/>
        </a:p>
      </dgm:t>
    </dgm:pt>
    <dgm:pt modelId="{5E22E198-6DE5-4D9A-9F21-6DFB1A43707B}" type="parTrans" cxnId="{BF5DAA58-D55B-45E1-B29A-38EBD598D7C4}">
      <dgm:prSet/>
      <dgm:spPr/>
      <dgm:t>
        <a:bodyPr/>
        <a:lstStyle/>
        <a:p>
          <a:endParaRPr lang="en-US"/>
        </a:p>
      </dgm:t>
    </dgm:pt>
    <dgm:pt modelId="{A6DEDA79-8A94-4433-954A-AE93D5D8C281}" type="sibTrans" cxnId="{BF5DAA58-D55B-45E1-B29A-38EBD598D7C4}">
      <dgm:prSet/>
      <dgm:spPr/>
      <dgm:t>
        <a:bodyPr/>
        <a:lstStyle/>
        <a:p>
          <a:endParaRPr lang="en-US"/>
        </a:p>
      </dgm:t>
    </dgm:pt>
    <dgm:pt modelId="{1CCD19A2-3DF1-44F5-B648-C7C90D8FB2C4}">
      <dgm:prSet/>
      <dgm:spPr/>
      <dgm:t>
        <a:bodyPr/>
        <a:lstStyle/>
        <a:p>
          <a:pPr rtl="0"/>
          <a:r>
            <a:rPr lang="en-US" smtClean="0"/>
            <a:t>&gt;4 cubic-yards of organic waste</a:t>
          </a:r>
          <a:endParaRPr lang="en-US"/>
        </a:p>
      </dgm:t>
    </dgm:pt>
    <dgm:pt modelId="{94651971-8313-4AC9-95F3-25DFF6B4112E}" type="parTrans" cxnId="{BA595249-D44E-4CDE-AA5E-20F6C7840217}">
      <dgm:prSet/>
      <dgm:spPr/>
      <dgm:t>
        <a:bodyPr/>
        <a:lstStyle/>
        <a:p>
          <a:endParaRPr lang="en-US"/>
        </a:p>
      </dgm:t>
    </dgm:pt>
    <dgm:pt modelId="{5E118EC3-D815-469A-BC99-89CEDF0EE03C}" type="sibTrans" cxnId="{BA595249-D44E-4CDE-AA5E-20F6C7840217}">
      <dgm:prSet/>
      <dgm:spPr/>
      <dgm:t>
        <a:bodyPr/>
        <a:lstStyle/>
        <a:p>
          <a:endParaRPr lang="en-US"/>
        </a:p>
      </dgm:t>
    </dgm:pt>
    <dgm:pt modelId="{88B67766-3D22-4E70-BF15-5500535CC609}">
      <dgm:prSet/>
      <dgm:spPr/>
      <dgm:t>
        <a:bodyPr/>
        <a:lstStyle/>
        <a:p>
          <a:pPr rtl="0"/>
          <a:r>
            <a:rPr lang="en-US" smtClean="0"/>
            <a:t>HR 4184 Food Recovery Act</a:t>
          </a:r>
          <a:endParaRPr lang="en-US"/>
        </a:p>
      </dgm:t>
    </dgm:pt>
    <dgm:pt modelId="{2B45CF5E-0674-4B60-AD83-BE04C9016C7E}" type="parTrans" cxnId="{3165EAF2-AFA2-44C1-BA50-35FCD416239C}">
      <dgm:prSet/>
      <dgm:spPr/>
      <dgm:t>
        <a:bodyPr/>
        <a:lstStyle/>
        <a:p>
          <a:endParaRPr lang="en-US"/>
        </a:p>
      </dgm:t>
    </dgm:pt>
    <dgm:pt modelId="{0424CAFD-44C7-4B70-A182-387B4BE0DB8C}" type="sibTrans" cxnId="{3165EAF2-AFA2-44C1-BA50-35FCD416239C}">
      <dgm:prSet/>
      <dgm:spPr/>
      <dgm:t>
        <a:bodyPr/>
        <a:lstStyle/>
        <a:p>
          <a:endParaRPr lang="en-US"/>
        </a:p>
      </dgm:t>
    </dgm:pt>
    <dgm:pt modelId="{33AECBBA-63DB-4379-887D-8AAB35B3A45E}">
      <dgm:prSet/>
      <dgm:spPr/>
      <dgm:t>
        <a:bodyPr/>
        <a:lstStyle/>
        <a:p>
          <a:pPr rtl="0"/>
          <a:r>
            <a:rPr lang="en-US" smtClean="0"/>
            <a:t>Aimed at reducing food waste and promoting food recovery</a:t>
          </a:r>
          <a:endParaRPr lang="en-US"/>
        </a:p>
      </dgm:t>
    </dgm:pt>
    <dgm:pt modelId="{9116B7B6-FF32-4BDC-8273-C9BC0F2BF1C4}" type="parTrans" cxnId="{A32583DC-D471-4D9F-BF7E-95A736A78EEF}">
      <dgm:prSet/>
      <dgm:spPr/>
      <dgm:t>
        <a:bodyPr/>
        <a:lstStyle/>
        <a:p>
          <a:endParaRPr lang="en-US"/>
        </a:p>
      </dgm:t>
    </dgm:pt>
    <dgm:pt modelId="{5E2050AC-2031-44DF-9C9A-6AB0785A5E42}" type="sibTrans" cxnId="{A32583DC-D471-4D9F-BF7E-95A736A78EEF}">
      <dgm:prSet/>
      <dgm:spPr/>
      <dgm:t>
        <a:bodyPr/>
        <a:lstStyle/>
        <a:p>
          <a:endParaRPr lang="en-US"/>
        </a:p>
      </dgm:t>
    </dgm:pt>
    <dgm:pt modelId="{1AEC3649-D1ED-4BD8-8640-014BCB7BAD7C}" type="pres">
      <dgm:prSet presAssocID="{F53CC381-CA74-4187-A744-E6A3F499CD2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CBEFFCB-6D58-4106-9EDD-DCBECF096885}" type="pres">
      <dgm:prSet presAssocID="{D712ADE8-B59F-4ECA-A643-BCB08513B671}" presName="linNode" presStyleCnt="0"/>
      <dgm:spPr/>
    </dgm:pt>
    <dgm:pt modelId="{9C87D6A8-0068-4A94-A023-C95C1895501E}" type="pres">
      <dgm:prSet presAssocID="{D712ADE8-B59F-4ECA-A643-BCB08513B671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1F2114-9605-4D80-BC80-481AB84C6C34}" type="pres">
      <dgm:prSet presAssocID="{D712ADE8-B59F-4ECA-A643-BCB08513B671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053BDB-663B-4EEC-B0D3-280413661A99}" type="pres">
      <dgm:prSet presAssocID="{D3722405-9977-4179-A0D8-1965E5BD0C2C}" presName="sp" presStyleCnt="0"/>
      <dgm:spPr/>
    </dgm:pt>
    <dgm:pt modelId="{9939BFB5-E8FA-4F3E-8F03-5048D0C4FED7}" type="pres">
      <dgm:prSet presAssocID="{790D8786-3E98-4F91-BFE2-8BBABA07059B}" presName="linNode" presStyleCnt="0"/>
      <dgm:spPr/>
    </dgm:pt>
    <dgm:pt modelId="{5A410653-9191-438A-AF1F-C507FB85979C}" type="pres">
      <dgm:prSet presAssocID="{790D8786-3E98-4F91-BFE2-8BBABA07059B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BC661E-82D0-492D-BEDF-9998653D4F97}" type="pres">
      <dgm:prSet presAssocID="{790D8786-3E98-4F91-BFE2-8BBABA07059B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EE5C68-C3CA-4987-AF5A-9C1947EF8648}" type="pres">
      <dgm:prSet presAssocID="{0E8B03CD-3D27-4302-9B5B-7F4D3DDDB6C3}" presName="sp" presStyleCnt="0"/>
      <dgm:spPr/>
    </dgm:pt>
    <dgm:pt modelId="{0931E2FF-2AD9-4556-B4B3-E7D23F7A5C16}" type="pres">
      <dgm:prSet presAssocID="{C75FD8CC-E493-45F0-A510-C70BC5577E8A}" presName="linNode" presStyleCnt="0"/>
      <dgm:spPr/>
    </dgm:pt>
    <dgm:pt modelId="{87340CFC-62CB-44CE-BB2E-E37D3F4EDD29}" type="pres">
      <dgm:prSet presAssocID="{C75FD8CC-E493-45F0-A510-C70BC5577E8A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AE38D7-29C1-44FC-A2CC-CCB8E0953FEE}" type="pres">
      <dgm:prSet presAssocID="{C75FD8CC-E493-45F0-A510-C70BC5577E8A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E87036-D0E1-4399-8285-299C2109E696}" type="pres">
      <dgm:prSet presAssocID="{E11833D6-1CEF-4ABC-A932-48D53EE49E77}" presName="sp" presStyleCnt="0"/>
      <dgm:spPr/>
    </dgm:pt>
    <dgm:pt modelId="{4F8FE1DA-B418-404E-BFA1-25D7CF31BE8E}" type="pres">
      <dgm:prSet presAssocID="{85DE1D5A-DDE7-4EDA-B09D-E1BE2264FE84}" presName="linNode" presStyleCnt="0"/>
      <dgm:spPr/>
    </dgm:pt>
    <dgm:pt modelId="{853F2542-967F-45B4-A9F3-3ACB18CC63EF}" type="pres">
      <dgm:prSet presAssocID="{85DE1D5A-DDE7-4EDA-B09D-E1BE2264FE84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07F120-B13F-44AF-BB5F-79B76CADCE45}" type="pres">
      <dgm:prSet presAssocID="{85DE1D5A-DDE7-4EDA-B09D-E1BE2264FE84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A8D32E-03DE-438A-AE65-F41E33588B20}" type="pres">
      <dgm:prSet presAssocID="{A6DEDA79-8A94-4433-954A-AE93D5D8C281}" presName="sp" presStyleCnt="0"/>
      <dgm:spPr/>
    </dgm:pt>
    <dgm:pt modelId="{F7E4F833-0E85-4C10-AE12-BA5147982703}" type="pres">
      <dgm:prSet presAssocID="{88B67766-3D22-4E70-BF15-5500535CC609}" presName="linNode" presStyleCnt="0"/>
      <dgm:spPr/>
    </dgm:pt>
    <dgm:pt modelId="{CA9F39EB-CBD3-4888-9B66-BECB18851DD5}" type="pres">
      <dgm:prSet presAssocID="{88B67766-3D22-4E70-BF15-5500535CC609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E3B8E5-C7A4-4B1F-A8C5-57A165C60681}" type="pres">
      <dgm:prSet presAssocID="{88B67766-3D22-4E70-BF15-5500535CC609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307DF05-3B2D-475C-852B-7F865C947081}" type="presOf" srcId="{33AECBBA-63DB-4379-887D-8AAB35B3A45E}" destId="{DDE3B8E5-C7A4-4B1F-A8C5-57A165C60681}" srcOrd="0" destOrd="0" presId="urn:microsoft.com/office/officeart/2005/8/layout/vList5"/>
    <dgm:cxn modelId="{3165EAF2-AFA2-44C1-BA50-35FCD416239C}" srcId="{F53CC381-CA74-4187-A744-E6A3F499CD22}" destId="{88B67766-3D22-4E70-BF15-5500535CC609}" srcOrd="4" destOrd="0" parTransId="{2B45CF5E-0674-4B60-AD83-BE04C9016C7E}" sibTransId="{0424CAFD-44C7-4B70-A182-387B4BE0DB8C}"/>
    <dgm:cxn modelId="{A32583DC-D471-4D9F-BF7E-95A736A78EEF}" srcId="{88B67766-3D22-4E70-BF15-5500535CC609}" destId="{33AECBBA-63DB-4379-887D-8AAB35B3A45E}" srcOrd="0" destOrd="0" parTransId="{9116B7B6-FF32-4BDC-8273-C9BC0F2BF1C4}" sibTransId="{5E2050AC-2031-44DF-9C9A-6AB0785A5E42}"/>
    <dgm:cxn modelId="{85F2115E-C817-402C-A119-743B1426CF6D}" type="presOf" srcId="{790D8786-3E98-4F91-BFE2-8BBABA07059B}" destId="{5A410653-9191-438A-AF1F-C507FB85979C}" srcOrd="0" destOrd="0" presId="urn:microsoft.com/office/officeart/2005/8/layout/vList5"/>
    <dgm:cxn modelId="{96D0312B-4035-4B5F-9D9D-A9E27E18BEAC}" srcId="{790D8786-3E98-4F91-BFE2-8BBABA07059B}" destId="{55F25BEA-B484-4A52-A863-887457959645}" srcOrd="0" destOrd="0" parTransId="{44650A09-2ACE-4496-9769-2AF7F68EBD60}" sibTransId="{EFEEABA3-27FD-4955-9D15-FBD6EF1C89AC}"/>
    <dgm:cxn modelId="{AE1624DF-38D5-49FF-A3A1-0F997DE40252}" type="presOf" srcId="{85DE1D5A-DDE7-4EDA-B09D-E1BE2264FE84}" destId="{853F2542-967F-45B4-A9F3-3ACB18CC63EF}" srcOrd="0" destOrd="0" presId="urn:microsoft.com/office/officeart/2005/8/layout/vList5"/>
    <dgm:cxn modelId="{5B09879B-BEC0-40AE-9931-7A33038096FE}" type="presOf" srcId="{88B67766-3D22-4E70-BF15-5500535CC609}" destId="{CA9F39EB-CBD3-4888-9B66-BECB18851DD5}" srcOrd="0" destOrd="0" presId="urn:microsoft.com/office/officeart/2005/8/layout/vList5"/>
    <dgm:cxn modelId="{26BC872F-63BA-4291-999E-A57D41B5FB5F}" type="presOf" srcId="{C75FD8CC-E493-45F0-A510-C70BC5577E8A}" destId="{87340CFC-62CB-44CE-BB2E-E37D3F4EDD29}" srcOrd="0" destOrd="0" presId="urn:microsoft.com/office/officeart/2005/8/layout/vList5"/>
    <dgm:cxn modelId="{BF5DAA58-D55B-45E1-B29A-38EBD598D7C4}" srcId="{F53CC381-CA74-4187-A744-E6A3F499CD22}" destId="{85DE1D5A-DDE7-4EDA-B09D-E1BE2264FE84}" srcOrd="3" destOrd="0" parTransId="{5E22E198-6DE5-4D9A-9F21-6DFB1A43707B}" sibTransId="{A6DEDA79-8A94-4433-954A-AE93D5D8C281}"/>
    <dgm:cxn modelId="{8E84528C-53D1-4675-9044-4A26ED28B1BB}" type="presOf" srcId="{60CE8577-0893-4FE4-B5BA-4D49B61C4B1C}" destId="{171F2114-9605-4D80-BC80-481AB84C6C34}" srcOrd="0" destOrd="0" presId="urn:microsoft.com/office/officeart/2005/8/layout/vList5"/>
    <dgm:cxn modelId="{93A2BAB8-5443-44B3-9CAC-8172747FBEEE}" type="presOf" srcId="{D712ADE8-B59F-4ECA-A643-BCB08513B671}" destId="{9C87D6A8-0068-4A94-A023-C95C1895501E}" srcOrd="0" destOrd="0" presId="urn:microsoft.com/office/officeart/2005/8/layout/vList5"/>
    <dgm:cxn modelId="{F1A93DBF-A5F0-4D8F-B335-082AC3E6FE9B}" type="presOf" srcId="{13F25164-DD72-46F9-B7D4-8525BD1933CA}" destId="{BFAE38D7-29C1-44FC-A2CC-CCB8E0953FEE}" srcOrd="0" destOrd="0" presId="urn:microsoft.com/office/officeart/2005/8/layout/vList5"/>
    <dgm:cxn modelId="{BA595249-D44E-4CDE-AA5E-20F6C7840217}" srcId="{85DE1D5A-DDE7-4EDA-B09D-E1BE2264FE84}" destId="{1CCD19A2-3DF1-44F5-B648-C7C90D8FB2C4}" srcOrd="0" destOrd="0" parTransId="{94651971-8313-4AC9-95F3-25DFF6B4112E}" sibTransId="{5E118EC3-D815-469A-BC99-89CEDF0EE03C}"/>
    <dgm:cxn modelId="{B0FBA1C3-2D1C-4A57-B79F-128DC5832ECA}" srcId="{F53CC381-CA74-4187-A744-E6A3F499CD22}" destId="{D712ADE8-B59F-4ECA-A643-BCB08513B671}" srcOrd="0" destOrd="0" parTransId="{0D8BFBBF-0B25-4602-9F9D-3A486CCD6BED}" sibTransId="{D3722405-9977-4179-A0D8-1965E5BD0C2C}"/>
    <dgm:cxn modelId="{6BA91625-C1E2-4B39-9AE7-A46F2EA87047}" srcId="{C75FD8CC-E493-45F0-A510-C70BC5577E8A}" destId="{13F25164-DD72-46F9-B7D4-8525BD1933CA}" srcOrd="0" destOrd="0" parTransId="{CF5A124D-A17C-457C-B263-3245385DA74D}" sibTransId="{C99F44A9-8C1F-4CA0-AE1C-40CAB9BA8DC3}"/>
    <dgm:cxn modelId="{5DB0DAFA-9D1D-41CA-9AC3-5FE30438C876}" srcId="{D712ADE8-B59F-4ECA-A643-BCB08513B671}" destId="{60CE8577-0893-4FE4-B5BA-4D49B61C4B1C}" srcOrd="0" destOrd="0" parTransId="{626D7F49-B600-4737-A795-1FB440BE730E}" sibTransId="{CF1E180D-822F-43A7-A95E-69F4CFE91CD6}"/>
    <dgm:cxn modelId="{ACC7F140-37DE-426F-9099-25B51C10DC57}" type="presOf" srcId="{55F25BEA-B484-4A52-A863-887457959645}" destId="{58BC661E-82D0-492D-BEDF-9998653D4F97}" srcOrd="0" destOrd="0" presId="urn:microsoft.com/office/officeart/2005/8/layout/vList5"/>
    <dgm:cxn modelId="{C0B1A5F7-9897-48B4-986D-830DCC13A30F}" srcId="{F53CC381-CA74-4187-A744-E6A3F499CD22}" destId="{C75FD8CC-E493-45F0-A510-C70BC5577E8A}" srcOrd="2" destOrd="0" parTransId="{FCF954FD-5E06-4082-9F63-ECB096382356}" sibTransId="{E11833D6-1CEF-4ABC-A932-48D53EE49E77}"/>
    <dgm:cxn modelId="{04E2A7BA-69F6-4383-A298-5C6AAE8C070C}" srcId="{F53CC381-CA74-4187-A744-E6A3F499CD22}" destId="{790D8786-3E98-4F91-BFE2-8BBABA07059B}" srcOrd="1" destOrd="0" parTransId="{B19D9855-2DD3-4579-A895-D301038C88AD}" sibTransId="{0E8B03CD-3D27-4302-9B5B-7F4D3DDDB6C3}"/>
    <dgm:cxn modelId="{922D111F-940B-4BE7-854F-808349C97087}" type="presOf" srcId="{1CCD19A2-3DF1-44F5-B648-C7C90D8FB2C4}" destId="{B007F120-B13F-44AF-BB5F-79B76CADCE45}" srcOrd="0" destOrd="0" presId="urn:microsoft.com/office/officeart/2005/8/layout/vList5"/>
    <dgm:cxn modelId="{2ACA94A7-76BA-4ACD-B75E-D5CCC03AD9CC}" type="presOf" srcId="{F53CC381-CA74-4187-A744-E6A3F499CD22}" destId="{1AEC3649-D1ED-4BD8-8640-014BCB7BAD7C}" srcOrd="0" destOrd="0" presId="urn:microsoft.com/office/officeart/2005/8/layout/vList5"/>
    <dgm:cxn modelId="{71329FC5-CD01-4691-9A71-EC70943D617A}" type="presParOf" srcId="{1AEC3649-D1ED-4BD8-8640-014BCB7BAD7C}" destId="{2CBEFFCB-6D58-4106-9EDD-DCBECF096885}" srcOrd="0" destOrd="0" presId="urn:microsoft.com/office/officeart/2005/8/layout/vList5"/>
    <dgm:cxn modelId="{8F3562FD-96D3-434A-8C00-6DC74546F15E}" type="presParOf" srcId="{2CBEFFCB-6D58-4106-9EDD-DCBECF096885}" destId="{9C87D6A8-0068-4A94-A023-C95C1895501E}" srcOrd="0" destOrd="0" presId="urn:microsoft.com/office/officeart/2005/8/layout/vList5"/>
    <dgm:cxn modelId="{B9429A30-D43C-4BCC-A32D-37C4D51C8C40}" type="presParOf" srcId="{2CBEFFCB-6D58-4106-9EDD-DCBECF096885}" destId="{171F2114-9605-4D80-BC80-481AB84C6C34}" srcOrd="1" destOrd="0" presId="urn:microsoft.com/office/officeart/2005/8/layout/vList5"/>
    <dgm:cxn modelId="{85D22F6B-9E12-4561-AAAF-DC395F501CF4}" type="presParOf" srcId="{1AEC3649-D1ED-4BD8-8640-014BCB7BAD7C}" destId="{FB053BDB-663B-4EEC-B0D3-280413661A99}" srcOrd="1" destOrd="0" presId="urn:microsoft.com/office/officeart/2005/8/layout/vList5"/>
    <dgm:cxn modelId="{4FC03369-930A-4B0D-AFCC-34694E2E3A56}" type="presParOf" srcId="{1AEC3649-D1ED-4BD8-8640-014BCB7BAD7C}" destId="{9939BFB5-E8FA-4F3E-8F03-5048D0C4FED7}" srcOrd="2" destOrd="0" presId="urn:microsoft.com/office/officeart/2005/8/layout/vList5"/>
    <dgm:cxn modelId="{E52164B3-70E0-4D01-86FC-B96F792AFAE0}" type="presParOf" srcId="{9939BFB5-E8FA-4F3E-8F03-5048D0C4FED7}" destId="{5A410653-9191-438A-AF1F-C507FB85979C}" srcOrd="0" destOrd="0" presId="urn:microsoft.com/office/officeart/2005/8/layout/vList5"/>
    <dgm:cxn modelId="{EB5DBEDC-7483-4E41-9062-ABF1A9936C23}" type="presParOf" srcId="{9939BFB5-E8FA-4F3E-8F03-5048D0C4FED7}" destId="{58BC661E-82D0-492D-BEDF-9998653D4F97}" srcOrd="1" destOrd="0" presId="urn:microsoft.com/office/officeart/2005/8/layout/vList5"/>
    <dgm:cxn modelId="{E6F2D3D0-5668-4241-B728-41B168F40DFB}" type="presParOf" srcId="{1AEC3649-D1ED-4BD8-8640-014BCB7BAD7C}" destId="{B2EE5C68-C3CA-4987-AF5A-9C1947EF8648}" srcOrd="3" destOrd="0" presId="urn:microsoft.com/office/officeart/2005/8/layout/vList5"/>
    <dgm:cxn modelId="{03E540FF-1C9B-4139-A6D4-3A2DD9AC2D14}" type="presParOf" srcId="{1AEC3649-D1ED-4BD8-8640-014BCB7BAD7C}" destId="{0931E2FF-2AD9-4556-B4B3-E7D23F7A5C16}" srcOrd="4" destOrd="0" presId="urn:microsoft.com/office/officeart/2005/8/layout/vList5"/>
    <dgm:cxn modelId="{F813C415-DF1A-4B7C-8090-7F3D977AAF40}" type="presParOf" srcId="{0931E2FF-2AD9-4556-B4B3-E7D23F7A5C16}" destId="{87340CFC-62CB-44CE-BB2E-E37D3F4EDD29}" srcOrd="0" destOrd="0" presId="urn:microsoft.com/office/officeart/2005/8/layout/vList5"/>
    <dgm:cxn modelId="{17F43079-3437-44A4-B821-E75764CA5C5A}" type="presParOf" srcId="{0931E2FF-2AD9-4556-B4B3-E7D23F7A5C16}" destId="{BFAE38D7-29C1-44FC-A2CC-CCB8E0953FEE}" srcOrd="1" destOrd="0" presId="urn:microsoft.com/office/officeart/2005/8/layout/vList5"/>
    <dgm:cxn modelId="{82CFE26C-D1ED-4944-8840-DBC5C92DD8B5}" type="presParOf" srcId="{1AEC3649-D1ED-4BD8-8640-014BCB7BAD7C}" destId="{07E87036-D0E1-4399-8285-299C2109E696}" srcOrd="5" destOrd="0" presId="urn:microsoft.com/office/officeart/2005/8/layout/vList5"/>
    <dgm:cxn modelId="{56509851-DAAA-4047-A5C9-B9DD15EDF96B}" type="presParOf" srcId="{1AEC3649-D1ED-4BD8-8640-014BCB7BAD7C}" destId="{4F8FE1DA-B418-404E-BFA1-25D7CF31BE8E}" srcOrd="6" destOrd="0" presId="urn:microsoft.com/office/officeart/2005/8/layout/vList5"/>
    <dgm:cxn modelId="{95E64697-8822-42A8-A81C-5B4A3F389E45}" type="presParOf" srcId="{4F8FE1DA-B418-404E-BFA1-25D7CF31BE8E}" destId="{853F2542-967F-45B4-A9F3-3ACB18CC63EF}" srcOrd="0" destOrd="0" presId="urn:microsoft.com/office/officeart/2005/8/layout/vList5"/>
    <dgm:cxn modelId="{FCBA3B98-8DEF-4ED6-91F5-D08E91981202}" type="presParOf" srcId="{4F8FE1DA-B418-404E-BFA1-25D7CF31BE8E}" destId="{B007F120-B13F-44AF-BB5F-79B76CADCE45}" srcOrd="1" destOrd="0" presId="urn:microsoft.com/office/officeart/2005/8/layout/vList5"/>
    <dgm:cxn modelId="{60C556FE-7395-4EE0-82E9-52CC8C3E7E77}" type="presParOf" srcId="{1AEC3649-D1ED-4BD8-8640-014BCB7BAD7C}" destId="{8EA8D32E-03DE-438A-AE65-F41E33588B20}" srcOrd="7" destOrd="0" presId="urn:microsoft.com/office/officeart/2005/8/layout/vList5"/>
    <dgm:cxn modelId="{2D74DEBE-70A1-462E-8D87-76F53C9132BE}" type="presParOf" srcId="{1AEC3649-D1ED-4BD8-8640-014BCB7BAD7C}" destId="{F7E4F833-0E85-4C10-AE12-BA5147982703}" srcOrd="8" destOrd="0" presId="urn:microsoft.com/office/officeart/2005/8/layout/vList5"/>
    <dgm:cxn modelId="{191CE166-3512-40F4-ABF0-9055188F9BC5}" type="presParOf" srcId="{F7E4F833-0E85-4C10-AE12-BA5147982703}" destId="{CA9F39EB-CBD3-4888-9B66-BECB18851DD5}" srcOrd="0" destOrd="0" presId="urn:microsoft.com/office/officeart/2005/8/layout/vList5"/>
    <dgm:cxn modelId="{6C59AC41-1421-4A6F-B5B9-7A66A0EEE51A}" type="presParOf" srcId="{F7E4F833-0E85-4C10-AE12-BA5147982703}" destId="{DDE3B8E5-C7A4-4B1F-A8C5-57A165C6068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73742AD-78BD-4BEE-80AC-822C176F16B0}" type="doc">
      <dgm:prSet loTypeId="urn:microsoft.com/office/officeart/2005/8/layout/vList3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B8EF21-D779-49A5-9460-7F6E3A76F27C}">
      <dgm:prSet/>
      <dgm:spPr/>
      <dgm:t>
        <a:bodyPr/>
        <a:lstStyle/>
        <a:p>
          <a:pPr rtl="0"/>
          <a:r>
            <a:rPr lang="en-US" dirty="0" smtClean="0"/>
            <a:t>Promotes environmental justice and recognizes sustainability efforts</a:t>
          </a:r>
          <a:endParaRPr lang="en-US" dirty="0"/>
        </a:p>
      </dgm:t>
    </dgm:pt>
    <dgm:pt modelId="{4DF5F82E-0A7B-4471-8800-F04F8A9A77B1}" type="parTrans" cxnId="{6B124F6C-BC22-48BA-8D0E-B69370FCF92F}">
      <dgm:prSet/>
      <dgm:spPr/>
      <dgm:t>
        <a:bodyPr/>
        <a:lstStyle/>
        <a:p>
          <a:endParaRPr lang="en-US"/>
        </a:p>
      </dgm:t>
    </dgm:pt>
    <dgm:pt modelId="{7AD08AFC-71E5-4B7E-8ACB-F43926A4BB64}" type="sibTrans" cxnId="{6B124F6C-BC22-48BA-8D0E-B69370FCF92F}">
      <dgm:prSet/>
      <dgm:spPr/>
      <dgm:t>
        <a:bodyPr/>
        <a:lstStyle/>
        <a:p>
          <a:endParaRPr lang="en-US"/>
        </a:p>
      </dgm:t>
    </dgm:pt>
    <dgm:pt modelId="{E474334D-CBBE-471A-AB87-2C6DF71BE405}">
      <dgm:prSet/>
      <dgm:spPr/>
      <dgm:t>
        <a:bodyPr/>
        <a:lstStyle/>
        <a:p>
          <a:pPr rtl="0"/>
          <a:r>
            <a:rPr lang="en-US" dirty="0" smtClean="0"/>
            <a:t>Create a sustainable, equitable, and just future</a:t>
          </a:r>
          <a:endParaRPr lang="en-US" dirty="0"/>
        </a:p>
      </dgm:t>
    </dgm:pt>
    <dgm:pt modelId="{FC46A89A-F4A8-4263-9001-87BCF6E932AE}" type="parTrans" cxnId="{905480E4-C57A-4C4B-B476-865C03FA7AF3}">
      <dgm:prSet/>
      <dgm:spPr/>
      <dgm:t>
        <a:bodyPr/>
        <a:lstStyle/>
        <a:p>
          <a:endParaRPr lang="en-US"/>
        </a:p>
      </dgm:t>
    </dgm:pt>
    <dgm:pt modelId="{93C29D1A-B130-4437-B51E-76BD4F861D20}" type="sibTrans" cxnId="{905480E4-C57A-4C4B-B476-865C03FA7AF3}">
      <dgm:prSet/>
      <dgm:spPr/>
      <dgm:t>
        <a:bodyPr/>
        <a:lstStyle/>
        <a:p>
          <a:endParaRPr lang="en-US"/>
        </a:p>
      </dgm:t>
    </dgm:pt>
    <dgm:pt modelId="{AB75DD10-5468-4702-85D4-832A0F976573}">
      <dgm:prSet/>
      <dgm:spPr/>
      <dgm:t>
        <a:bodyPr/>
        <a:lstStyle/>
        <a:p>
          <a:pPr rtl="0"/>
          <a:r>
            <a:rPr lang="en-US" dirty="0" smtClean="0"/>
            <a:t>Understand the interconnectedness of systems</a:t>
          </a:r>
          <a:endParaRPr lang="en-US" dirty="0"/>
        </a:p>
      </dgm:t>
    </dgm:pt>
    <dgm:pt modelId="{B99BD6C6-C91A-4560-9B04-91FF67B933A2}" type="parTrans" cxnId="{79DB9875-BC24-40C3-AE51-53A68BF61F2E}">
      <dgm:prSet/>
      <dgm:spPr/>
      <dgm:t>
        <a:bodyPr/>
        <a:lstStyle/>
        <a:p>
          <a:endParaRPr lang="en-US"/>
        </a:p>
      </dgm:t>
    </dgm:pt>
    <dgm:pt modelId="{A2984170-E883-486D-B5F8-C87E9BE09A4B}" type="sibTrans" cxnId="{79DB9875-BC24-40C3-AE51-53A68BF61F2E}">
      <dgm:prSet/>
      <dgm:spPr/>
      <dgm:t>
        <a:bodyPr/>
        <a:lstStyle/>
        <a:p>
          <a:endParaRPr lang="en-US"/>
        </a:p>
      </dgm:t>
    </dgm:pt>
    <dgm:pt modelId="{58F88E80-A676-45EB-902B-05403F70D855}">
      <dgm:prSet/>
      <dgm:spPr/>
      <dgm:t>
        <a:bodyPr/>
        <a:lstStyle/>
        <a:p>
          <a:pPr rtl="0"/>
          <a:r>
            <a:rPr lang="en-US" dirty="0" smtClean="0"/>
            <a:t>Support the global effort against climate change</a:t>
          </a:r>
          <a:endParaRPr lang="en-US" dirty="0"/>
        </a:p>
      </dgm:t>
    </dgm:pt>
    <dgm:pt modelId="{3F781B21-F2BD-4164-B4BF-F160CCE782CA}" type="parTrans" cxnId="{C97138DC-5A04-4DFE-9957-8BCB303929BA}">
      <dgm:prSet/>
      <dgm:spPr/>
      <dgm:t>
        <a:bodyPr/>
        <a:lstStyle/>
        <a:p>
          <a:endParaRPr lang="en-US"/>
        </a:p>
      </dgm:t>
    </dgm:pt>
    <dgm:pt modelId="{ADCFF8DC-035A-49B5-A49A-F446048F5C33}" type="sibTrans" cxnId="{C97138DC-5A04-4DFE-9957-8BCB303929BA}">
      <dgm:prSet/>
      <dgm:spPr/>
      <dgm:t>
        <a:bodyPr/>
        <a:lstStyle/>
        <a:p>
          <a:endParaRPr lang="en-US"/>
        </a:p>
      </dgm:t>
    </dgm:pt>
    <dgm:pt modelId="{05DA0009-E3C5-468C-85BF-335E837D8019}">
      <dgm:prSet/>
      <dgm:spPr/>
      <dgm:t>
        <a:bodyPr/>
        <a:lstStyle/>
        <a:p>
          <a:pPr rtl="0"/>
          <a:endParaRPr lang="en-US" dirty="0"/>
        </a:p>
      </dgm:t>
    </dgm:pt>
    <dgm:pt modelId="{48E8541F-F5B0-4AA5-A898-7702A66FE9A7}" type="sibTrans" cxnId="{80F3B798-7C2A-4E6C-829B-13B731A9E1AF}">
      <dgm:prSet/>
      <dgm:spPr/>
      <dgm:t>
        <a:bodyPr/>
        <a:lstStyle/>
        <a:p>
          <a:endParaRPr lang="en-US"/>
        </a:p>
      </dgm:t>
    </dgm:pt>
    <dgm:pt modelId="{25F69B61-4F71-4F4B-8543-3A9A022C9CC6}" type="parTrans" cxnId="{80F3B798-7C2A-4E6C-829B-13B731A9E1AF}">
      <dgm:prSet/>
      <dgm:spPr/>
      <dgm:t>
        <a:bodyPr/>
        <a:lstStyle/>
        <a:p>
          <a:endParaRPr lang="en-US"/>
        </a:p>
      </dgm:t>
    </dgm:pt>
    <dgm:pt modelId="{637EEE0A-E9BF-4764-A85D-8127208B0766}">
      <dgm:prSet/>
      <dgm:spPr/>
      <dgm:t>
        <a:bodyPr/>
        <a:lstStyle/>
        <a:p>
          <a:pPr rtl="0"/>
          <a:r>
            <a:rPr lang="en-US" dirty="0" smtClean="0"/>
            <a:t>Guiding principle for all work internal and external of the college</a:t>
          </a:r>
          <a:endParaRPr lang="en-US" dirty="0"/>
        </a:p>
      </dgm:t>
    </dgm:pt>
    <dgm:pt modelId="{87F5C159-926C-447C-B1CF-4BC507DE9A15}" type="sibTrans" cxnId="{89ABBA18-CEA7-4591-9471-8338398D7D36}">
      <dgm:prSet/>
      <dgm:spPr/>
      <dgm:t>
        <a:bodyPr/>
        <a:lstStyle/>
        <a:p>
          <a:endParaRPr lang="en-US"/>
        </a:p>
      </dgm:t>
    </dgm:pt>
    <dgm:pt modelId="{45958EAF-F8BC-49E9-B6D3-4CB3060058A6}" type="parTrans" cxnId="{89ABBA18-CEA7-4591-9471-8338398D7D36}">
      <dgm:prSet/>
      <dgm:spPr/>
      <dgm:t>
        <a:bodyPr/>
        <a:lstStyle/>
        <a:p>
          <a:endParaRPr lang="en-US"/>
        </a:p>
      </dgm:t>
    </dgm:pt>
    <dgm:pt modelId="{D9EEB527-CB39-46AB-8863-08B6EB8ADEF0}" type="pres">
      <dgm:prSet presAssocID="{E73742AD-78BD-4BEE-80AC-822C176F16B0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604D085-701B-4796-9882-4C1974A4338E}" type="pres">
      <dgm:prSet presAssocID="{05DA0009-E3C5-468C-85BF-335E837D8019}" presName="composite" presStyleCnt="0"/>
      <dgm:spPr/>
    </dgm:pt>
    <dgm:pt modelId="{03807FE8-D1D4-4C2A-90D8-816DDFE96805}" type="pres">
      <dgm:prSet presAssocID="{05DA0009-E3C5-468C-85BF-335E837D8019}" presName="imgShp" presStyleLbl="fgImgPlace1" presStyleIdx="0" presStyleCnt="1" custScaleX="106664" custScaleY="10690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8000" r="-38000"/>
          </a:stretch>
        </a:blipFill>
      </dgm:spPr>
    </dgm:pt>
    <dgm:pt modelId="{C4899CF4-8F68-4C22-9D59-BEAEEA974C16}" type="pres">
      <dgm:prSet presAssocID="{05DA0009-E3C5-468C-85BF-335E837D8019}" presName="txShp" presStyleLbl="node1" presStyleIdx="0" presStyleCnt="1" custScaleX="115291" custScaleY="1200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9DB9875-BC24-40C3-AE51-53A68BF61F2E}" srcId="{05DA0009-E3C5-468C-85BF-335E837D8019}" destId="{AB75DD10-5468-4702-85D4-832A0F976573}" srcOrd="3" destOrd="0" parTransId="{B99BD6C6-C91A-4560-9B04-91FF67B933A2}" sibTransId="{A2984170-E883-486D-B5F8-C87E9BE09A4B}"/>
    <dgm:cxn modelId="{34ADDD0D-A811-4899-BE1C-F3718BC13C92}" type="presOf" srcId="{58F88E80-A676-45EB-902B-05403F70D855}" destId="{C4899CF4-8F68-4C22-9D59-BEAEEA974C16}" srcOrd="0" destOrd="5" presId="urn:microsoft.com/office/officeart/2005/8/layout/vList3"/>
    <dgm:cxn modelId="{6B124F6C-BC22-48BA-8D0E-B69370FCF92F}" srcId="{05DA0009-E3C5-468C-85BF-335E837D8019}" destId="{82B8EF21-D779-49A5-9460-7F6E3A76F27C}" srcOrd="1" destOrd="0" parTransId="{4DF5F82E-0A7B-4471-8800-F04F8A9A77B1}" sibTransId="{7AD08AFC-71E5-4B7E-8ACB-F43926A4BB64}"/>
    <dgm:cxn modelId="{1C8532CE-2D10-43E7-B91C-14A10B8E3238}" type="presOf" srcId="{05DA0009-E3C5-468C-85BF-335E837D8019}" destId="{C4899CF4-8F68-4C22-9D59-BEAEEA974C16}" srcOrd="0" destOrd="0" presId="urn:microsoft.com/office/officeart/2005/8/layout/vList3"/>
    <dgm:cxn modelId="{80F3B798-7C2A-4E6C-829B-13B731A9E1AF}" srcId="{E73742AD-78BD-4BEE-80AC-822C176F16B0}" destId="{05DA0009-E3C5-468C-85BF-335E837D8019}" srcOrd="0" destOrd="0" parTransId="{25F69B61-4F71-4F4B-8543-3A9A022C9CC6}" sibTransId="{48E8541F-F5B0-4AA5-A898-7702A66FE9A7}"/>
    <dgm:cxn modelId="{905480E4-C57A-4C4B-B476-865C03FA7AF3}" srcId="{05DA0009-E3C5-468C-85BF-335E837D8019}" destId="{E474334D-CBBE-471A-AB87-2C6DF71BE405}" srcOrd="2" destOrd="0" parTransId="{FC46A89A-F4A8-4263-9001-87BCF6E932AE}" sibTransId="{93C29D1A-B130-4437-B51E-76BD4F861D20}"/>
    <dgm:cxn modelId="{89ABBA18-CEA7-4591-9471-8338398D7D36}" srcId="{05DA0009-E3C5-468C-85BF-335E837D8019}" destId="{637EEE0A-E9BF-4764-A85D-8127208B0766}" srcOrd="0" destOrd="0" parTransId="{45958EAF-F8BC-49E9-B6D3-4CB3060058A6}" sibTransId="{87F5C159-926C-447C-B1CF-4BC507DE9A15}"/>
    <dgm:cxn modelId="{39C344AD-3872-4E2C-9A9C-9DD228CF298A}" type="presOf" srcId="{E73742AD-78BD-4BEE-80AC-822C176F16B0}" destId="{D9EEB527-CB39-46AB-8863-08B6EB8ADEF0}" srcOrd="0" destOrd="0" presId="urn:microsoft.com/office/officeart/2005/8/layout/vList3"/>
    <dgm:cxn modelId="{863F3917-0835-4A87-B6CA-B208A04EDFB5}" type="presOf" srcId="{637EEE0A-E9BF-4764-A85D-8127208B0766}" destId="{C4899CF4-8F68-4C22-9D59-BEAEEA974C16}" srcOrd="0" destOrd="1" presId="urn:microsoft.com/office/officeart/2005/8/layout/vList3"/>
    <dgm:cxn modelId="{60F2827C-C02C-405A-ABDF-22F0B39D862D}" type="presOf" srcId="{E474334D-CBBE-471A-AB87-2C6DF71BE405}" destId="{C4899CF4-8F68-4C22-9D59-BEAEEA974C16}" srcOrd="0" destOrd="3" presId="urn:microsoft.com/office/officeart/2005/8/layout/vList3"/>
    <dgm:cxn modelId="{31099260-3471-4DC4-9311-C9F619610344}" type="presOf" srcId="{82B8EF21-D779-49A5-9460-7F6E3A76F27C}" destId="{C4899CF4-8F68-4C22-9D59-BEAEEA974C16}" srcOrd="0" destOrd="2" presId="urn:microsoft.com/office/officeart/2005/8/layout/vList3"/>
    <dgm:cxn modelId="{C3D7CD63-1277-49BE-8701-495EFD13D054}" type="presOf" srcId="{AB75DD10-5468-4702-85D4-832A0F976573}" destId="{C4899CF4-8F68-4C22-9D59-BEAEEA974C16}" srcOrd="0" destOrd="4" presId="urn:microsoft.com/office/officeart/2005/8/layout/vList3"/>
    <dgm:cxn modelId="{C97138DC-5A04-4DFE-9957-8BCB303929BA}" srcId="{05DA0009-E3C5-468C-85BF-335E837D8019}" destId="{58F88E80-A676-45EB-902B-05403F70D855}" srcOrd="4" destOrd="0" parTransId="{3F781B21-F2BD-4164-B4BF-F160CCE782CA}" sibTransId="{ADCFF8DC-035A-49B5-A49A-F446048F5C33}"/>
    <dgm:cxn modelId="{097015A1-152C-42A1-B090-BAB107A8A07B}" type="presParOf" srcId="{D9EEB527-CB39-46AB-8863-08B6EB8ADEF0}" destId="{E604D085-701B-4796-9882-4C1974A4338E}" srcOrd="0" destOrd="0" presId="urn:microsoft.com/office/officeart/2005/8/layout/vList3"/>
    <dgm:cxn modelId="{A668B0FE-1ADB-4796-95F8-D4138FFD4B19}" type="presParOf" srcId="{E604D085-701B-4796-9882-4C1974A4338E}" destId="{03807FE8-D1D4-4C2A-90D8-816DDFE96805}" srcOrd="0" destOrd="0" presId="urn:microsoft.com/office/officeart/2005/8/layout/vList3"/>
    <dgm:cxn modelId="{6DAE1421-050E-4BA0-AC8F-D9FBAD5DF98F}" type="presParOf" srcId="{E604D085-701B-4796-9882-4C1974A4338E}" destId="{C4899CF4-8F68-4C22-9D59-BEAEEA974C1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B6DDCB2-ED2D-4D27-A802-0CAB79E1D799}" type="doc">
      <dgm:prSet loTypeId="urn:microsoft.com/office/officeart/2005/8/layout/vList3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BC9EAD9-B470-445D-82DA-4DB690CB207F}">
      <dgm:prSet/>
      <dgm:spPr/>
      <dgm:t>
        <a:bodyPr/>
        <a:lstStyle/>
        <a:p>
          <a:pPr rtl="0"/>
          <a:endParaRPr lang="en-US" dirty="0"/>
        </a:p>
      </dgm:t>
    </dgm:pt>
    <dgm:pt modelId="{DE3F11C4-FD5D-4EE6-BC5C-C9AE6B47658F}" type="parTrans" cxnId="{14911A7B-2D2B-4D2B-BFC7-9FE5D9CFB4A9}">
      <dgm:prSet/>
      <dgm:spPr/>
      <dgm:t>
        <a:bodyPr/>
        <a:lstStyle/>
        <a:p>
          <a:endParaRPr lang="en-US"/>
        </a:p>
      </dgm:t>
    </dgm:pt>
    <dgm:pt modelId="{EBDC24A0-BFE9-41CB-BD9F-3E627700F016}" type="sibTrans" cxnId="{14911A7B-2D2B-4D2B-BFC7-9FE5D9CFB4A9}">
      <dgm:prSet/>
      <dgm:spPr/>
      <dgm:t>
        <a:bodyPr/>
        <a:lstStyle/>
        <a:p>
          <a:endParaRPr lang="en-US"/>
        </a:p>
      </dgm:t>
    </dgm:pt>
    <dgm:pt modelId="{B2B45A57-5D7B-4676-943B-C26C9747B06A}">
      <dgm:prSet/>
      <dgm:spPr/>
      <dgm:t>
        <a:bodyPr/>
        <a:lstStyle/>
        <a:p>
          <a:pPr rtl="0"/>
          <a:r>
            <a:rPr lang="en-US" dirty="0" smtClean="0"/>
            <a:t>Foster a culture around sustainability</a:t>
          </a:r>
          <a:endParaRPr lang="en-US" dirty="0"/>
        </a:p>
      </dgm:t>
    </dgm:pt>
    <dgm:pt modelId="{57AE0F46-9289-41BD-BD10-206A30EBBE12}" type="parTrans" cxnId="{7207F03C-6A1D-4008-8DEC-8AF35D6AE3D7}">
      <dgm:prSet/>
      <dgm:spPr/>
      <dgm:t>
        <a:bodyPr/>
        <a:lstStyle/>
        <a:p>
          <a:endParaRPr lang="en-US"/>
        </a:p>
      </dgm:t>
    </dgm:pt>
    <dgm:pt modelId="{D1C8D692-DEAC-464B-A843-77AD9630D356}" type="sibTrans" cxnId="{7207F03C-6A1D-4008-8DEC-8AF35D6AE3D7}">
      <dgm:prSet/>
      <dgm:spPr/>
      <dgm:t>
        <a:bodyPr/>
        <a:lstStyle/>
        <a:p>
          <a:endParaRPr lang="en-US"/>
        </a:p>
      </dgm:t>
    </dgm:pt>
    <dgm:pt modelId="{4014E21F-C337-49CF-BC6A-11E40D72E83D}">
      <dgm:prSet/>
      <dgm:spPr/>
      <dgm:t>
        <a:bodyPr/>
        <a:lstStyle/>
        <a:p>
          <a:pPr rtl="0"/>
          <a:r>
            <a:rPr lang="en-US" dirty="0" smtClean="0"/>
            <a:t>Raise awareness and engagement</a:t>
          </a:r>
          <a:endParaRPr lang="en-US" dirty="0"/>
        </a:p>
      </dgm:t>
    </dgm:pt>
    <dgm:pt modelId="{AF78C74A-0FD9-4A9A-B927-77468D8A168D}" type="parTrans" cxnId="{412B0614-9634-4EEC-9D23-E186F920B64D}">
      <dgm:prSet/>
      <dgm:spPr/>
      <dgm:t>
        <a:bodyPr/>
        <a:lstStyle/>
        <a:p>
          <a:endParaRPr lang="en-US"/>
        </a:p>
      </dgm:t>
    </dgm:pt>
    <dgm:pt modelId="{12586FC9-557B-4E2E-B3B7-9BA9FF505E09}" type="sibTrans" cxnId="{412B0614-9634-4EEC-9D23-E186F920B64D}">
      <dgm:prSet/>
      <dgm:spPr/>
      <dgm:t>
        <a:bodyPr/>
        <a:lstStyle/>
        <a:p>
          <a:endParaRPr lang="en-US"/>
        </a:p>
      </dgm:t>
    </dgm:pt>
    <dgm:pt modelId="{4D16984B-EB83-4E61-8886-A8B6127EB628}">
      <dgm:prSet/>
      <dgm:spPr/>
      <dgm:t>
        <a:bodyPr/>
        <a:lstStyle/>
        <a:p>
          <a:pPr rtl="0"/>
          <a:r>
            <a:rPr lang="en-US" dirty="0" smtClean="0"/>
            <a:t>Promote environmental and social justice</a:t>
          </a:r>
          <a:endParaRPr lang="en-US" dirty="0"/>
        </a:p>
      </dgm:t>
    </dgm:pt>
    <dgm:pt modelId="{A28198DC-D98E-45D9-8AA1-0E6EAD1DA510}" type="parTrans" cxnId="{49DDBA05-830D-4A06-B221-500E76F1CABD}">
      <dgm:prSet/>
      <dgm:spPr/>
      <dgm:t>
        <a:bodyPr/>
        <a:lstStyle/>
        <a:p>
          <a:endParaRPr lang="en-US"/>
        </a:p>
      </dgm:t>
    </dgm:pt>
    <dgm:pt modelId="{FB3A6B84-DE51-421B-B4C2-54D9FAFB05E8}" type="sibTrans" cxnId="{49DDBA05-830D-4A06-B221-500E76F1CABD}">
      <dgm:prSet/>
      <dgm:spPr/>
      <dgm:t>
        <a:bodyPr/>
        <a:lstStyle/>
        <a:p>
          <a:endParaRPr lang="en-US"/>
        </a:p>
      </dgm:t>
    </dgm:pt>
    <dgm:pt modelId="{8D640F9D-705F-4F9E-B85A-A0DD66312067}">
      <dgm:prSet/>
      <dgm:spPr/>
      <dgm:t>
        <a:bodyPr/>
        <a:lstStyle/>
        <a:p>
          <a:pPr rtl="0"/>
          <a:r>
            <a:rPr lang="en-US" dirty="0" smtClean="0"/>
            <a:t>Improve quality of life</a:t>
          </a:r>
          <a:endParaRPr lang="en-US" dirty="0"/>
        </a:p>
      </dgm:t>
    </dgm:pt>
    <dgm:pt modelId="{BF3F2947-BB7A-474E-AD2A-1346891D4F1C}" type="parTrans" cxnId="{3E7AF915-145F-4A5F-AA59-76E8F45C8B29}">
      <dgm:prSet/>
      <dgm:spPr/>
      <dgm:t>
        <a:bodyPr/>
        <a:lstStyle/>
        <a:p>
          <a:endParaRPr lang="en-US"/>
        </a:p>
      </dgm:t>
    </dgm:pt>
    <dgm:pt modelId="{AE05A22F-1DAE-4EC4-95B1-062C11ECEB1A}" type="sibTrans" cxnId="{3E7AF915-145F-4A5F-AA59-76E8F45C8B29}">
      <dgm:prSet/>
      <dgm:spPr/>
      <dgm:t>
        <a:bodyPr/>
        <a:lstStyle/>
        <a:p>
          <a:endParaRPr lang="en-US"/>
        </a:p>
      </dgm:t>
    </dgm:pt>
    <dgm:pt modelId="{523658EB-79B3-493D-9E5E-2D8102092558}">
      <dgm:prSet/>
      <dgm:spPr/>
      <dgm:t>
        <a:bodyPr/>
        <a:lstStyle/>
        <a:p>
          <a:pPr rtl="0"/>
          <a:r>
            <a:rPr lang="en-US" dirty="0" smtClean="0"/>
            <a:t>Advocate for present and future generations</a:t>
          </a:r>
          <a:endParaRPr lang="en-US" dirty="0"/>
        </a:p>
      </dgm:t>
    </dgm:pt>
    <dgm:pt modelId="{CBBB43BE-6463-49FF-BFA1-C69A36418211}" type="parTrans" cxnId="{AE988779-AD8B-46D3-998C-CD877807A4C3}">
      <dgm:prSet/>
      <dgm:spPr/>
      <dgm:t>
        <a:bodyPr/>
        <a:lstStyle/>
        <a:p>
          <a:endParaRPr lang="en-US"/>
        </a:p>
      </dgm:t>
    </dgm:pt>
    <dgm:pt modelId="{E09BA89B-6B25-4AAB-879A-7ECE3D5F2B53}" type="sibTrans" cxnId="{AE988779-AD8B-46D3-998C-CD877807A4C3}">
      <dgm:prSet/>
      <dgm:spPr/>
      <dgm:t>
        <a:bodyPr/>
        <a:lstStyle/>
        <a:p>
          <a:endParaRPr lang="en-US"/>
        </a:p>
      </dgm:t>
    </dgm:pt>
    <dgm:pt modelId="{9743A6AA-24FB-4E2F-BADF-3359F18AC14B}" type="pres">
      <dgm:prSet presAssocID="{1B6DDCB2-ED2D-4D27-A802-0CAB79E1D799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C1D12B9-5112-4B57-ACBA-C7A67F80679D}" type="pres">
      <dgm:prSet presAssocID="{6BC9EAD9-B470-445D-82DA-4DB690CB207F}" presName="composite" presStyleCnt="0"/>
      <dgm:spPr/>
    </dgm:pt>
    <dgm:pt modelId="{126BB8DA-11BE-4E73-8416-6B88AEB2C2E8}" type="pres">
      <dgm:prSet presAssocID="{6BC9EAD9-B470-445D-82DA-4DB690CB207F}" presName="imgShp" presStyleLbl="fgImgPlace1" presStyleIdx="0" presStyleCnt="1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</dgm:spPr>
    </dgm:pt>
    <dgm:pt modelId="{704CA10A-2605-4EF3-83E0-3451293E06A5}" type="pres">
      <dgm:prSet presAssocID="{6BC9EAD9-B470-445D-82DA-4DB690CB207F}" presName="txShp" presStyleLbl="node1" presStyleIdx="0" presStyleCnt="1" custScaleY="1116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0158D07-AAA3-497D-AB81-FDFF118B8603}" type="presOf" srcId="{8D640F9D-705F-4F9E-B85A-A0DD66312067}" destId="{704CA10A-2605-4EF3-83E0-3451293E06A5}" srcOrd="0" destOrd="4" presId="urn:microsoft.com/office/officeart/2005/8/layout/vList3"/>
    <dgm:cxn modelId="{FCED0F4D-C779-48CA-964E-EDD05FAA74C7}" type="presOf" srcId="{523658EB-79B3-493D-9E5E-2D8102092558}" destId="{704CA10A-2605-4EF3-83E0-3451293E06A5}" srcOrd="0" destOrd="5" presId="urn:microsoft.com/office/officeart/2005/8/layout/vList3"/>
    <dgm:cxn modelId="{7207F03C-6A1D-4008-8DEC-8AF35D6AE3D7}" srcId="{6BC9EAD9-B470-445D-82DA-4DB690CB207F}" destId="{B2B45A57-5D7B-4676-943B-C26C9747B06A}" srcOrd="0" destOrd="0" parTransId="{57AE0F46-9289-41BD-BD10-206A30EBBE12}" sibTransId="{D1C8D692-DEAC-464B-A843-77AD9630D356}"/>
    <dgm:cxn modelId="{14911A7B-2D2B-4D2B-BFC7-9FE5D9CFB4A9}" srcId="{1B6DDCB2-ED2D-4D27-A802-0CAB79E1D799}" destId="{6BC9EAD9-B470-445D-82DA-4DB690CB207F}" srcOrd="0" destOrd="0" parTransId="{DE3F11C4-FD5D-4EE6-BC5C-C9AE6B47658F}" sibTransId="{EBDC24A0-BFE9-41CB-BD9F-3E627700F016}"/>
    <dgm:cxn modelId="{7CB75246-C479-49D6-A5CE-A52080A6AEC9}" type="presOf" srcId="{1B6DDCB2-ED2D-4D27-A802-0CAB79E1D799}" destId="{9743A6AA-24FB-4E2F-BADF-3359F18AC14B}" srcOrd="0" destOrd="0" presId="urn:microsoft.com/office/officeart/2005/8/layout/vList3"/>
    <dgm:cxn modelId="{412B0614-9634-4EEC-9D23-E186F920B64D}" srcId="{6BC9EAD9-B470-445D-82DA-4DB690CB207F}" destId="{4014E21F-C337-49CF-BC6A-11E40D72E83D}" srcOrd="1" destOrd="0" parTransId="{AF78C74A-0FD9-4A9A-B927-77468D8A168D}" sibTransId="{12586FC9-557B-4E2E-B3B7-9BA9FF505E09}"/>
    <dgm:cxn modelId="{58F720F7-A7D4-4C8E-9CC7-54EC0189B07F}" type="presOf" srcId="{4014E21F-C337-49CF-BC6A-11E40D72E83D}" destId="{704CA10A-2605-4EF3-83E0-3451293E06A5}" srcOrd="0" destOrd="2" presId="urn:microsoft.com/office/officeart/2005/8/layout/vList3"/>
    <dgm:cxn modelId="{76F8A9FA-4171-463C-88CA-0BD08EB840E1}" type="presOf" srcId="{B2B45A57-5D7B-4676-943B-C26C9747B06A}" destId="{704CA10A-2605-4EF3-83E0-3451293E06A5}" srcOrd="0" destOrd="1" presId="urn:microsoft.com/office/officeart/2005/8/layout/vList3"/>
    <dgm:cxn modelId="{EC9D55EE-95F5-470C-9235-50DAFB869637}" type="presOf" srcId="{4D16984B-EB83-4E61-8886-A8B6127EB628}" destId="{704CA10A-2605-4EF3-83E0-3451293E06A5}" srcOrd="0" destOrd="3" presId="urn:microsoft.com/office/officeart/2005/8/layout/vList3"/>
    <dgm:cxn modelId="{3E7AF915-145F-4A5F-AA59-76E8F45C8B29}" srcId="{6BC9EAD9-B470-445D-82DA-4DB690CB207F}" destId="{8D640F9D-705F-4F9E-B85A-A0DD66312067}" srcOrd="3" destOrd="0" parTransId="{BF3F2947-BB7A-474E-AD2A-1346891D4F1C}" sibTransId="{AE05A22F-1DAE-4EC4-95B1-062C11ECEB1A}"/>
    <dgm:cxn modelId="{AE988779-AD8B-46D3-998C-CD877807A4C3}" srcId="{6BC9EAD9-B470-445D-82DA-4DB690CB207F}" destId="{523658EB-79B3-493D-9E5E-2D8102092558}" srcOrd="4" destOrd="0" parTransId="{CBBB43BE-6463-49FF-BFA1-C69A36418211}" sibTransId="{E09BA89B-6B25-4AAB-879A-7ECE3D5F2B53}"/>
    <dgm:cxn modelId="{3A52872D-BF28-44E9-A78B-2C716E91441F}" type="presOf" srcId="{6BC9EAD9-B470-445D-82DA-4DB690CB207F}" destId="{704CA10A-2605-4EF3-83E0-3451293E06A5}" srcOrd="0" destOrd="0" presId="urn:microsoft.com/office/officeart/2005/8/layout/vList3"/>
    <dgm:cxn modelId="{49DDBA05-830D-4A06-B221-500E76F1CABD}" srcId="{6BC9EAD9-B470-445D-82DA-4DB690CB207F}" destId="{4D16984B-EB83-4E61-8886-A8B6127EB628}" srcOrd="2" destOrd="0" parTransId="{A28198DC-D98E-45D9-8AA1-0E6EAD1DA510}" sibTransId="{FB3A6B84-DE51-421B-B4C2-54D9FAFB05E8}"/>
    <dgm:cxn modelId="{0FDE0CB2-C720-4784-9217-3B91B48E673E}" type="presParOf" srcId="{9743A6AA-24FB-4E2F-BADF-3359F18AC14B}" destId="{3C1D12B9-5112-4B57-ACBA-C7A67F80679D}" srcOrd="0" destOrd="0" presId="urn:microsoft.com/office/officeart/2005/8/layout/vList3"/>
    <dgm:cxn modelId="{E3513F08-C019-4667-AC44-66448935A166}" type="presParOf" srcId="{3C1D12B9-5112-4B57-ACBA-C7A67F80679D}" destId="{126BB8DA-11BE-4E73-8416-6B88AEB2C2E8}" srcOrd="0" destOrd="0" presId="urn:microsoft.com/office/officeart/2005/8/layout/vList3"/>
    <dgm:cxn modelId="{289BDE75-ADCA-4DD7-A44D-86FDAEC5E720}" type="presParOf" srcId="{3C1D12B9-5112-4B57-ACBA-C7A67F80679D}" destId="{704CA10A-2605-4EF3-83E0-3451293E06A5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6CCA20A-3D4C-4931-936D-49C8EEE63A7F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167A9AF-141A-4B65-BCFB-45B9C6D75A28}">
      <dgm:prSet/>
      <dgm:spPr/>
      <dgm:t>
        <a:bodyPr/>
        <a:lstStyle/>
        <a:p>
          <a:pPr rtl="0"/>
          <a:r>
            <a:rPr lang="en-US" smtClean="0"/>
            <a:t>Leadership</a:t>
          </a:r>
          <a:endParaRPr lang="en-US"/>
        </a:p>
      </dgm:t>
    </dgm:pt>
    <dgm:pt modelId="{851AE314-9CAA-47D2-A775-F41EFDCC8005}" type="parTrans" cxnId="{B8124504-33AE-407C-9FED-BBF73950753C}">
      <dgm:prSet/>
      <dgm:spPr/>
      <dgm:t>
        <a:bodyPr/>
        <a:lstStyle/>
        <a:p>
          <a:endParaRPr lang="en-US"/>
        </a:p>
      </dgm:t>
    </dgm:pt>
    <dgm:pt modelId="{A0598AAC-4602-44B0-97B5-05BA028E1557}" type="sibTrans" cxnId="{B8124504-33AE-407C-9FED-BBF73950753C}">
      <dgm:prSet/>
      <dgm:spPr/>
      <dgm:t>
        <a:bodyPr/>
        <a:lstStyle/>
        <a:p>
          <a:endParaRPr lang="en-US"/>
        </a:p>
      </dgm:t>
    </dgm:pt>
    <dgm:pt modelId="{71984825-7256-406F-9EED-2E15E6462821}">
      <dgm:prSet/>
      <dgm:spPr/>
      <dgm:t>
        <a:bodyPr/>
        <a:lstStyle/>
        <a:p>
          <a:pPr rtl="0"/>
          <a:r>
            <a:rPr lang="en-US" smtClean="0"/>
            <a:t>Communication</a:t>
          </a:r>
          <a:endParaRPr lang="en-US"/>
        </a:p>
      </dgm:t>
    </dgm:pt>
    <dgm:pt modelId="{C6FF3C3F-DB91-4858-A87B-B4D63332DC68}" type="parTrans" cxnId="{6F20A002-EE46-4F62-9DF2-D4F04E080A82}">
      <dgm:prSet/>
      <dgm:spPr/>
      <dgm:t>
        <a:bodyPr/>
        <a:lstStyle/>
        <a:p>
          <a:endParaRPr lang="en-US"/>
        </a:p>
      </dgm:t>
    </dgm:pt>
    <dgm:pt modelId="{E940388F-E585-4E3E-AEBA-74E2C62A0DFF}" type="sibTrans" cxnId="{6F20A002-EE46-4F62-9DF2-D4F04E080A82}">
      <dgm:prSet/>
      <dgm:spPr/>
      <dgm:t>
        <a:bodyPr/>
        <a:lstStyle/>
        <a:p>
          <a:endParaRPr lang="en-US"/>
        </a:p>
      </dgm:t>
    </dgm:pt>
    <dgm:pt modelId="{09FE2570-6BBF-4C7D-AF7C-19293D6C9667}">
      <dgm:prSet/>
      <dgm:spPr/>
      <dgm:t>
        <a:bodyPr/>
        <a:lstStyle/>
        <a:p>
          <a:pPr rtl="0"/>
          <a:r>
            <a:rPr lang="en-US" smtClean="0"/>
            <a:t>Built Environment</a:t>
          </a:r>
          <a:endParaRPr lang="en-US"/>
        </a:p>
      </dgm:t>
    </dgm:pt>
    <dgm:pt modelId="{9B534DF3-150C-49B0-859C-3E4897D2FF5D}" type="parTrans" cxnId="{873CFF72-F09A-45D6-A48E-88AC0E8AB097}">
      <dgm:prSet/>
      <dgm:spPr/>
      <dgm:t>
        <a:bodyPr/>
        <a:lstStyle/>
        <a:p>
          <a:endParaRPr lang="en-US"/>
        </a:p>
      </dgm:t>
    </dgm:pt>
    <dgm:pt modelId="{3B1D22FE-4A2D-434C-AAA7-9486393007AD}" type="sibTrans" cxnId="{873CFF72-F09A-45D6-A48E-88AC0E8AB097}">
      <dgm:prSet/>
      <dgm:spPr/>
      <dgm:t>
        <a:bodyPr/>
        <a:lstStyle/>
        <a:p>
          <a:endParaRPr lang="en-US"/>
        </a:p>
      </dgm:t>
    </dgm:pt>
    <dgm:pt modelId="{11A55A55-DB17-4B30-8DA2-8106A80BD3E1}">
      <dgm:prSet/>
      <dgm:spPr/>
      <dgm:t>
        <a:bodyPr/>
        <a:lstStyle/>
        <a:p>
          <a:pPr rtl="0"/>
          <a:r>
            <a:rPr lang="en-US" smtClean="0"/>
            <a:t>Food</a:t>
          </a:r>
          <a:endParaRPr lang="en-US"/>
        </a:p>
      </dgm:t>
    </dgm:pt>
    <dgm:pt modelId="{770F6EF7-C490-4BBD-A3A6-A5BC6B1BC6BB}" type="parTrans" cxnId="{2E98D9CE-6078-461F-B91C-72E9A4648E0D}">
      <dgm:prSet/>
      <dgm:spPr/>
      <dgm:t>
        <a:bodyPr/>
        <a:lstStyle/>
        <a:p>
          <a:endParaRPr lang="en-US"/>
        </a:p>
      </dgm:t>
    </dgm:pt>
    <dgm:pt modelId="{BF1C14B1-D576-4827-A744-3B928A1A478E}" type="sibTrans" cxnId="{2E98D9CE-6078-461F-B91C-72E9A4648E0D}">
      <dgm:prSet/>
      <dgm:spPr/>
      <dgm:t>
        <a:bodyPr/>
        <a:lstStyle/>
        <a:p>
          <a:endParaRPr lang="en-US"/>
        </a:p>
      </dgm:t>
    </dgm:pt>
    <dgm:pt modelId="{FE584CE7-DB0B-46DB-AF64-ECB5AC41C040}">
      <dgm:prSet/>
      <dgm:spPr/>
      <dgm:t>
        <a:bodyPr/>
        <a:lstStyle/>
        <a:p>
          <a:pPr rtl="0"/>
          <a:r>
            <a:rPr lang="en-US" smtClean="0"/>
            <a:t>Academics</a:t>
          </a:r>
          <a:endParaRPr lang="en-US"/>
        </a:p>
      </dgm:t>
    </dgm:pt>
    <dgm:pt modelId="{FF316FEC-53CA-4E6A-BBB9-4FC41A6C6F3C}" type="parTrans" cxnId="{02CFDBED-6D94-4960-B84D-EDB41783E3ED}">
      <dgm:prSet/>
      <dgm:spPr/>
      <dgm:t>
        <a:bodyPr/>
        <a:lstStyle/>
        <a:p>
          <a:endParaRPr lang="en-US"/>
        </a:p>
      </dgm:t>
    </dgm:pt>
    <dgm:pt modelId="{3608F496-CE48-4FF6-9A15-2085E2E5F271}" type="sibTrans" cxnId="{02CFDBED-6D94-4960-B84D-EDB41783E3ED}">
      <dgm:prSet/>
      <dgm:spPr/>
      <dgm:t>
        <a:bodyPr/>
        <a:lstStyle/>
        <a:p>
          <a:endParaRPr lang="en-US"/>
        </a:p>
      </dgm:t>
    </dgm:pt>
    <dgm:pt modelId="{92AB92E8-8D28-4BC9-9C23-EB4261C731B9}">
      <dgm:prSet/>
      <dgm:spPr/>
      <dgm:t>
        <a:bodyPr/>
        <a:lstStyle/>
        <a:p>
          <a:pPr rtl="0"/>
          <a:r>
            <a:rPr lang="en-US" dirty="0" smtClean="0"/>
            <a:t>Transportation, Energy, and Climate</a:t>
          </a:r>
          <a:endParaRPr lang="en-US" dirty="0"/>
        </a:p>
      </dgm:t>
    </dgm:pt>
    <dgm:pt modelId="{09F78FF9-80BD-4BB8-BA0C-E962F834D26C}" type="parTrans" cxnId="{A3C736FC-7E2B-4D6B-AFE7-326127E5C890}">
      <dgm:prSet/>
      <dgm:spPr/>
      <dgm:t>
        <a:bodyPr/>
        <a:lstStyle/>
        <a:p>
          <a:endParaRPr lang="en-US"/>
        </a:p>
      </dgm:t>
    </dgm:pt>
    <dgm:pt modelId="{E4C2CE7E-DD4C-43F6-9C18-EE4D1BA3AB4D}" type="sibTrans" cxnId="{A3C736FC-7E2B-4D6B-AFE7-326127E5C890}">
      <dgm:prSet/>
      <dgm:spPr/>
      <dgm:t>
        <a:bodyPr/>
        <a:lstStyle/>
        <a:p>
          <a:endParaRPr lang="en-US"/>
        </a:p>
      </dgm:t>
    </dgm:pt>
    <dgm:pt modelId="{0286E0A5-B10D-4467-A8D0-7441B3808D14}">
      <dgm:prSet/>
      <dgm:spPr/>
      <dgm:t>
        <a:bodyPr/>
        <a:lstStyle/>
        <a:p>
          <a:pPr rtl="0"/>
          <a:r>
            <a:rPr lang="en-US" smtClean="0"/>
            <a:t>Landscape and Biotic Environment</a:t>
          </a:r>
          <a:endParaRPr lang="en-US"/>
        </a:p>
      </dgm:t>
    </dgm:pt>
    <dgm:pt modelId="{0F8847E4-9254-408C-A669-3FA15C7AAF99}" type="parTrans" cxnId="{0116904B-6EFF-42B3-B55E-3C8015E5234F}">
      <dgm:prSet/>
      <dgm:spPr/>
      <dgm:t>
        <a:bodyPr/>
        <a:lstStyle/>
        <a:p>
          <a:endParaRPr lang="en-US"/>
        </a:p>
      </dgm:t>
    </dgm:pt>
    <dgm:pt modelId="{AB2F1609-CC05-45E5-9A81-43F654E4875F}" type="sibTrans" cxnId="{0116904B-6EFF-42B3-B55E-3C8015E5234F}">
      <dgm:prSet/>
      <dgm:spPr/>
      <dgm:t>
        <a:bodyPr/>
        <a:lstStyle/>
        <a:p>
          <a:endParaRPr lang="en-US"/>
        </a:p>
      </dgm:t>
    </dgm:pt>
    <dgm:pt modelId="{DFF9EF19-B344-4070-962A-7658230EB29A}">
      <dgm:prSet/>
      <dgm:spPr/>
      <dgm:t>
        <a:bodyPr/>
        <a:lstStyle/>
        <a:p>
          <a:pPr rtl="0"/>
          <a:r>
            <a:rPr lang="en-US" smtClean="0"/>
            <a:t>Waste Management</a:t>
          </a:r>
          <a:endParaRPr lang="en-US"/>
        </a:p>
      </dgm:t>
    </dgm:pt>
    <dgm:pt modelId="{5056CF13-A8AE-4EEC-AE42-97CDCC02934A}" type="parTrans" cxnId="{A90410F9-AD6D-466F-A461-7AB0BB07A353}">
      <dgm:prSet/>
      <dgm:spPr/>
      <dgm:t>
        <a:bodyPr/>
        <a:lstStyle/>
        <a:p>
          <a:endParaRPr lang="en-US"/>
        </a:p>
      </dgm:t>
    </dgm:pt>
    <dgm:pt modelId="{AA0C787C-3FE1-4FD1-9976-01CB639EEB3F}" type="sibTrans" cxnId="{A90410F9-AD6D-466F-A461-7AB0BB07A353}">
      <dgm:prSet/>
      <dgm:spPr/>
      <dgm:t>
        <a:bodyPr/>
        <a:lstStyle/>
        <a:p>
          <a:endParaRPr lang="en-US"/>
        </a:p>
      </dgm:t>
    </dgm:pt>
    <dgm:pt modelId="{DA4B79FD-C129-42B6-A4B4-E1EF99DD6560}">
      <dgm:prSet/>
      <dgm:spPr/>
      <dgm:t>
        <a:bodyPr/>
        <a:lstStyle/>
        <a:p>
          <a:pPr rtl="0"/>
          <a:r>
            <a:rPr lang="en-US" smtClean="0"/>
            <a:t>Water</a:t>
          </a:r>
          <a:endParaRPr lang="en-US"/>
        </a:p>
      </dgm:t>
    </dgm:pt>
    <dgm:pt modelId="{F705B73D-6BA0-4F8B-821D-559ACA30106C}" type="parTrans" cxnId="{3A12BDC9-C213-4601-A0B8-50C747E1DFA1}">
      <dgm:prSet/>
      <dgm:spPr/>
      <dgm:t>
        <a:bodyPr/>
        <a:lstStyle/>
        <a:p>
          <a:endParaRPr lang="en-US"/>
        </a:p>
      </dgm:t>
    </dgm:pt>
    <dgm:pt modelId="{6C3D4072-E78D-4BD8-84DF-4D748F1D495D}" type="sibTrans" cxnId="{3A12BDC9-C213-4601-A0B8-50C747E1DFA1}">
      <dgm:prSet/>
      <dgm:spPr/>
      <dgm:t>
        <a:bodyPr/>
        <a:lstStyle/>
        <a:p>
          <a:endParaRPr lang="en-US"/>
        </a:p>
      </dgm:t>
    </dgm:pt>
    <dgm:pt modelId="{E7EAFB2D-22E6-45E9-9FA0-3CEC9297A978}" type="pres">
      <dgm:prSet presAssocID="{D6CCA20A-3D4C-4931-936D-49C8EEE63A7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0567997-D910-4124-866B-6E8298721EEA}" type="pres">
      <dgm:prSet presAssocID="{D167A9AF-141A-4B65-BCFB-45B9C6D75A28}" presName="linNode" presStyleCnt="0"/>
      <dgm:spPr/>
    </dgm:pt>
    <dgm:pt modelId="{592DF570-18FC-4BF0-BD63-8FC1083285E9}" type="pres">
      <dgm:prSet presAssocID="{D167A9AF-141A-4B65-BCFB-45B9C6D75A28}" presName="parentText" presStyleLbl="node1" presStyleIdx="0" presStyleCnt="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826AD0-146A-4F9B-852F-D6EB1BA25919}" type="pres">
      <dgm:prSet presAssocID="{A0598AAC-4602-44B0-97B5-05BA028E1557}" presName="sp" presStyleCnt="0"/>
      <dgm:spPr/>
    </dgm:pt>
    <dgm:pt modelId="{BD554E66-7D15-4F3D-B8F9-FDFDA9612143}" type="pres">
      <dgm:prSet presAssocID="{71984825-7256-406F-9EED-2E15E6462821}" presName="linNode" presStyleCnt="0"/>
      <dgm:spPr/>
    </dgm:pt>
    <dgm:pt modelId="{211157B5-E53C-4FB9-89DE-32BADFCE3A18}" type="pres">
      <dgm:prSet presAssocID="{71984825-7256-406F-9EED-2E15E6462821}" presName="parentText" presStyleLbl="node1" presStyleIdx="1" presStyleCnt="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ED26CE-D164-4668-8273-98971DCED956}" type="pres">
      <dgm:prSet presAssocID="{E940388F-E585-4E3E-AEBA-74E2C62A0DFF}" presName="sp" presStyleCnt="0"/>
      <dgm:spPr/>
    </dgm:pt>
    <dgm:pt modelId="{0F6C92B9-F09F-4C6C-B7E1-6B7A4BDBA8AB}" type="pres">
      <dgm:prSet presAssocID="{09FE2570-6BBF-4C7D-AF7C-19293D6C9667}" presName="linNode" presStyleCnt="0"/>
      <dgm:spPr/>
    </dgm:pt>
    <dgm:pt modelId="{EDF4837F-1052-4B2D-B8E8-EFE9A9BF8F91}" type="pres">
      <dgm:prSet presAssocID="{09FE2570-6BBF-4C7D-AF7C-19293D6C9667}" presName="parentText" presStyleLbl="node1" presStyleIdx="2" presStyleCnt="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1BAD81-5934-4BB7-8C43-1D7639131EA8}" type="pres">
      <dgm:prSet presAssocID="{3B1D22FE-4A2D-434C-AAA7-9486393007AD}" presName="sp" presStyleCnt="0"/>
      <dgm:spPr/>
    </dgm:pt>
    <dgm:pt modelId="{C439B843-6A7F-4778-A32B-2B2A100D2746}" type="pres">
      <dgm:prSet presAssocID="{11A55A55-DB17-4B30-8DA2-8106A80BD3E1}" presName="linNode" presStyleCnt="0"/>
      <dgm:spPr/>
    </dgm:pt>
    <dgm:pt modelId="{F2BBB276-9142-4BD5-9541-3C0E81826C03}" type="pres">
      <dgm:prSet presAssocID="{11A55A55-DB17-4B30-8DA2-8106A80BD3E1}" presName="parentText" presStyleLbl="node1" presStyleIdx="3" presStyleCnt="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F61663-9F3B-4D72-9F9E-F794DE85A368}" type="pres">
      <dgm:prSet presAssocID="{BF1C14B1-D576-4827-A744-3B928A1A478E}" presName="sp" presStyleCnt="0"/>
      <dgm:spPr/>
    </dgm:pt>
    <dgm:pt modelId="{4556B68A-E641-4669-BBB0-0F6E7FC19B1E}" type="pres">
      <dgm:prSet presAssocID="{FE584CE7-DB0B-46DB-AF64-ECB5AC41C040}" presName="linNode" presStyleCnt="0"/>
      <dgm:spPr/>
    </dgm:pt>
    <dgm:pt modelId="{A8C98373-83FD-40B0-BB40-EEB0C718726D}" type="pres">
      <dgm:prSet presAssocID="{FE584CE7-DB0B-46DB-AF64-ECB5AC41C040}" presName="parentText" presStyleLbl="node1" presStyleIdx="4" presStyleCnt="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977AAA-B31F-4A9B-B786-B284B92EB7F4}" type="pres">
      <dgm:prSet presAssocID="{3608F496-CE48-4FF6-9A15-2085E2E5F271}" presName="sp" presStyleCnt="0"/>
      <dgm:spPr/>
    </dgm:pt>
    <dgm:pt modelId="{11B14235-4DC3-4297-9066-3540081FD255}" type="pres">
      <dgm:prSet presAssocID="{92AB92E8-8D28-4BC9-9C23-EB4261C731B9}" presName="linNode" presStyleCnt="0"/>
      <dgm:spPr/>
    </dgm:pt>
    <dgm:pt modelId="{ACBFEE24-EBD0-4F16-BB6F-B793158D57C0}" type="pres">
      <dgm:prSet presAssocID="{92AB92E8-8D28-4BC9-9C23-EB4261C731B9}" presName="parentText" presStyleLbl="node1" presStyleIdx="5" presStyleCnt="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2A844E-03E4-493D-957C-81E063E85D84}" type="pres">
      <dgm:prSet presAssocID="{E4C2CE7E-DD4C-43F6-9C18-EE4D1BA3AB4D}" presName="sp" presStyleCnt="0"/>
      <dgm:spPr/>
    </dgm:pt>
    <dgm:pt modelId="{F54C6C2D-A611-415D-B850-AF3919D97295}" type="pres">
      <dgm:prSet presAssocID="{0286E0A5-B10D-4467-A8D0-7441B3808D14}" presName="linNode" presStyleCnt="0"/>
      <dgm:spPr/>
    </dgm:pt>
    <dgm:pt modelId="{D891BBF9-26B5-4B10-B094-E3453F24AEC8}" type="pres">
      <dgm:prSet presAssocID="{0286E0A5-B10D-4467-A8D0-7441B3808D14}" presName="parentText" presStyleLbl="node1" presStyleIdx="6" presStyleCnt="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CE2315-81C3-4B9A-AEC7-7D914BF66F0F}" type="pres">
      <dgm:prSet presAssocID="{AB2F1609-CC05-45E5-9A81-43F654E4875F}" presName="sp" presStyleCnt="0"/>
      <dgm:spPr/>
    </dgm:pt>
    <dgm:pt modelId="{070A368C-0115-4BBE-A6D2-E1A51678F620}" type="pres">
      <dgm:prSet presAssocID="{DFF9EF19-B344-4070-962A-7658230EB29A}" presName="linNode" presStyleCnt="0"/>
      <dgm:spPr/>
    </dgm:pt>
    <dgm:pt modelId="{500F063C-F268-4F9F-980D-4E440AFE0AAA}" type="pres">
      <dgm:prSet presAssocID="{DFF9EF19-B344-4070-962A-7658230EB29A}" presName="parentText" presStyleLbl="node1" presStyleIdx="7" presStyleCnt="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972661-BF26-450D-B55A-9D38B4F78FBC}" type="pres">
      <dgm:prSet presAssocID="{AA0C787C-3FE1-4FD1-9976-01CB639EEB3F}" presName="sp" presStyleCnt="0"/>
      <dgm:spPr/>
    </dgm:pt>
    <dgm:pt modelId="{389DE248-DAAB-49CF-A92C-A1BE897FAE67}" type="pres">
      <dgm:prSet presAssocID="{DA4B79FD-C129-42B6-A4B4-E1EF99DD6560}" presName="linNode" presStyleCnt="0"/>
      <dgm:spPr/>
    </dgm:pt>
    <dgm:pt modelId="{4BB3327B-74F7-46F4-AE33-914E54D94E7D}" type="pres">
      <dgm:prSet presAssocID="{DA4B79FD-C129-42B6-A4B4-E1EF99DD6560}" presName="parentText" presStyleLbl="node1" presStyleIdx="8" presStyleCnt="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33E3EF-5096-409F-8019-B4126E331F91}" type="presOf" srcId="{DA4B79FD-C129-42B6-A4B4-E1EF99DD6560}" destId="{4BB3327B-74F7-46F4-AE33-914E54D94E7D}" srcOrd="0" destOrd="0" presId="urn:microsoft.com/office/officeart/2005/8/layout/vList5"/>
    <dgm:cxn modelId="{1D758FB8-91DA-46B9-87EF-D049E18232D8}" type="presOf" srcId="{D6CCA20A-3D4C-4931-936D-49C8EEE63A7F}" destId="{E7EAFB2D-22E6-45E9-9FA0-3CEC9297A978}" srcOrd="0" destOrd="0" presId="urn:microsoft.com/office/officeart/2005/8/layout/vList5"/>
    <dgm:cxn modelId="{7FB88422-3711-4BC1-81B8-35588A596E75}" type="presOf" srcId="{0286E0A5-B10D-4467-A8D0-7441B3808D14}" destId="{D891BBF9-26B5-4B10-B094-E3453F24AEC8}" srcOrd="0" destOrd="0" presId="urn:microsoft.com/office/officeart/2005/8/layout/vList5"/>
    <dgm:cxn modelId="{6D108C97-DE58-4A0C-9AD6-0CBD72A33AF5}" type="presOf" srcId="{09FE2570-6BBF-4C7D-AF7C-19293D6C9667}" destId="{EDF4837F-1052-4B2D-B8E8-EFE9A9BF8F91}" srcOrd="0" destOrd="0" presId="urn:microsoft.com/office/officeart/2005/8/layout/vList5"/>
    <dgm:cxn modelId="{02CFDBED-6D94-4960-B84D-EDB41783E3ED}" srcId="{D6CCA20A-3D4C-4931-936D-49C8EEE63A7F}" destId="{FE584CE7-DB0B-46DB-AF64-ECB5AC41C040}" srcOrd="4" destOrd="0" parTransId="{FF316FEC-53CA-4E6A-BBB9-4FC41A6C6F3C}" sibTransId="{3608F496-CE48-4FF6-9A15-2085E2E5F271}"/>
    <dgm:cxn modelId="{873CFF72-F09A-45D6-A48E-88AC0E8AB097}" srcId="{D6CCA20A-3D4C-4931-936D-49C8EEE63A7F}" destId="{09FE2570-6BBF-4C7D-AF7C-19293D6C9667}" srcOrd="2" destOrd="0" parTransId="{9B534DF3-150C-49B0-859C-3E4897D2FF5D}" sibTransId="{3B1D22FE-4A2D-434C-AAA7-9486393007AD}"/>
    <dgm:cxn modelId="{2E98D9CE-6078-461F-B91C-72E9A4648E0D}" srcId="{D6CCA20A-3D4C-4931-936D-49C8EEE63A7F}" destId="{11A55A55-DB17-4B30-8DA2-8106A80BD3E1}" srcOrd="3" destOrd="0" parTransId="{770F6EF7-C490-4BBD-A3A6-A5BC6B1BC6BB}" sibTransId="{BF1C14B1-D576-4827-A744-3B928A1A478E}"/>
    <dgm:cxn modelId="{16A0A45D-7A62-44F2-B18A-63AB191C1F41}" type="presOf" srcId="{11A55A55-DB17-4B30-8DA2-8106A80BD3E1}" destId="{F2BBB276-9142-4BD5-9541-3C0E81826C03}" srcOrd="0" destOrd="0" presId="urn:microsoft.com/office/officeart/2005/8/layout/vList5"/>
    <dgm:cxn modelId="{B8124504-33AE-407C-9FED-BBF73950753C}" srcId="{D6CCA20A-3D4C-4931-936D-49C8EEE63A7F}" destId="{D167A9AF-141A-4B65-BCFB-45B9C6D75A28}" srcOrd="0" destOrd="0" parTransId="{851AE314-9CAA-47D2-A775-F41EFDCC8005}" sibTransId="{A0598AAC-4602-44B0-97B5-05BA028E1557}"/>
    <dgm:cxn modelId="{615AB7C3-030A-4C65-A0B2-5CEEDB64C8DF}" type="presOf" srcId="{FE584CE7-DB0B-46DB-AF64-ECB5AC41C040}" destId="{A8C98373-83FD-40B0-BB40-EEB0C718726D}" srcOrd="0" destOrd="0" presId="urn:microsoft.com/office/officeart/2005/8/layout/vList5"/>
    <dgm:cxn modelId="{3F5A0C11-D94D-4868-B50C-23EA3D08C663}" type="presOf" srcId="{71984825-7256-406F-9EED-2E15E6462821}" destId="{211157B5-E53C-4FB9-89DE-32BADFCE3A18}" srcOrd="0" destOrd="0" presId="urn:microsoft.com/office/officeart/2005/8/layout/vList5"/>
    <dgm:cxn modelId="{A3C736FC-7E2B-4D6B-AFE7-326127E5C890}" srcId="{D6CCA20A-3D4C-4931-936D-49C8EEE63A7F}" destId="{92AB92E8-8D28-4BC9-9C23-EB4261C731B9}" srcOrd="5" destOrd="0" parTransId="{09F78FF9-80BD-4BB8-BA0C-E962F834D26C}" sibTransId="{E4C2CE7E-DD4C-43F6-9C18-EE4D1BA3AB4D}"/>
    <dgm:cxn modelId="{3A12BDC9-C213-4601-A0B8-50C747E1DFA1}" srcId="{D6CCA20A-3D4C-4931-936D-49C8EEE63A7F}" destId="{DA4B79FD-C129-42B6-A4B4-E1EF99DD6560}" srcOrd="8" destOrd="0" parTransId="{F705B73D-6BA0-4F8B-821D-559ACA30106C}" sibTransId="{6C3D4072-E78D-4BD8-84DF-4D748F1D495D}"/>
    <dgm:cxn modelId="{9F0E7110-A7E2-475A-96FC-D335FAAAD43E}" type="presOf" srcId="{DFF9EF19-B344-4070-962A-7658230EB29A}" destId="{500F063C-F268-4F9F-980D-4E440AFE0AAA}" srcOrd="0" destOrd="0" presId="urn:microsoft.com/office/officeart/2005/8/layout/vList5"/>
    <dgm:cxn modelId="{43A0B882-FAE5-49E0-82FC-AB2A7979EF81}" type="presOf" srcId="{D167A9AF-141A-4B65-BCFB-45B9C6D75A28}" destId="{592DF570-18FC-4BF0-BD63-8FC1083285E9}" srcOrd="0" destOrd="0" presId="urn:microsoft.com/office/officeart/2005/8/layout/vList5"/>
    <dgm:cxn modelId="{0116904B-6EFF-42B3-B55E-3C8015E5234F}" srcId="{D6CCA20A-3D4C-4931-936D-49C8EEE63A7F}" destId="{0286E0A5-B10D-4467-A8D0-7441B3808D14}" srcOrd="6" destOrd="0" parTransId="{0F8847E4-9254-408C-A669-3FA15C7AAF99}" sibTransId="{AB2F1609-CC05-45E5-9A81-43F654E4875F}"/>
    <dgm:cxn modelId="{8666377D-801E-4F0E-9BA9-2652E6673F8D}" type="presOf" srcId="{92AB92E8-8D28-4BC9-9C23-EB4261C731B9}" destId="{ACBFEE24-EBD0-4F16-BB6F-B793158D57C0}" srcOrd="0" destOrd="0" presId="urn:microsoft.com/office/officeart/2005/8/layout/vList5"/>
    <dgm:cxn modelId="{6F20A002-EE46-4F62-9DF2-D4F04E080A82}" srcId="{D6CCA20A-3D4C-4931-936D-49C8EEE63A7F}" destId="{71984825-7256-406F-9EED-2E15E6462821}" srcOrd="1" destOrd="0" parTransId="{C6FF3C3F-DB91-4858-A87B-B4D63332DC68}" sibTransId="{E940388F-E585-4E3E-AEBA-74E2C62A0DFF}"/>
    <dgm:cxn modelId="{A90410F9-AD6D-466F-A461-7AB0BB07A353}" srcId="{D6CCA20A-3D4C-4931-936D-49C8EEE63A7F}" destId="{DFF9EF19-B344-4070-962A-7658230EB29A}" srcOrd="7" destOrd="0" parTransId="{5056CF13-A8AE-4EEC-AE42-97CDCC02934A}" sibTransId="{AA0C787C-3FE1-4FD1-9976-01CB639EEB3F}"/>
    <dgm:cxn modelId="{1EFBDAFF-0666-4AD0-85AA-2BFB1A2A7F7E}" type="presParOf" srcId="{E7EAFB2D-22E6-45E9-9FA0-3CEC9297A978}" destId="{A0567997-D910-4124-866B-6E8298721EEA}" srcOrd="0" destOrd="0" presId="urn:microsoft.com/office/officeart/2005/8/layout/vList5"/>
    <dgm:cxn modelId="{837203F3-F8CF-480D-862E-E086D0C1361D}" type="presParOf" srcId="{A0567997-D910-4124-866B-6E8298721EEA}" destId="{592DF570-18FC-4BF0-BD63-8FC1083285E9}" srcOrd="0" destOrd="0" presId="urn:microsoft.com/office/officeart/2005/8/layout/vList5"/>
    <dgm:cxn modelId="{9E2FF205-B058-4682-B4D5-113AD1488B07}" type="presParOf" srcId="{E7EAFB2D-22E6-45E9-9FA0-3CEC9297A978}" destId="{FD826AD0-146A-4F9B-852F-D6EB1BA25919}" srcOrd="1" destOrd="0" presId="urn:microsoft.com/office/officeart/2005/8/layout/vList5"/>
    <dgm:cxn modelId="{DC9A9FF2-E175-42AA-9D91-29CC476CAF5C}" type="presParOf" srcId="{E7EAFB2D-22E6-45E9-9FA0-3CEC9297A978}" destId="{BD554E66-7D15-4F3D-B8F9-FDFDA9612143}" srcOrd="2" destOrd="0" presId="urn:microsoft.com/office/officeart/2005/8/layout/vList5"/>
    <dgm:cxn modelId="{D7D3DF1A-577E-470C-98D7-DBD93BF13FCB}" type="presParOf" srcId="{BD554E66-7D15-4F3D-B8F9-FDFDA9612143}" destId="{211157B5-E53C-4FB9-89DE-32BADFCE3A18}" srcOrd="0" destOrd="0" presId="urn:microsoft.com/office/officeart/2005/8/layout/vList5"/>
    <dgm:cxn modelId="{C34BD296-9BDC-4C28-80CE-79EA70A88A7E}" type="presParOf" srcId="{E7EAFB2D-22E6-45E9-9FA0-3CEC9297A978}" destId="{2FED26CE-D164-4668-8273-98971DCED956}" srcOrd="3" destOrd="0" presId="urn:microsoft.com/office/officeart/2005/8/layout/vList5"/>
    <dgm:cxn modelId="{8A3245B3-064E-41DC-8163-A7E08E059CAF}" type="presParOf" srcId="{E7EAFB2D-22E6-45E9-9FA0-3CEC9297A978}" destId="{0F6C92B9-F09F-4C6C-B7E1-6B7A4BDBA8AB}" srcOrd="4" destOrd="0" presId="urn:microsoft.com/office/officeart/2005/8/layout/vList5"/>
    <dgm:cxn modelId="{C3C2036F-AEE6-478F-8A5B-55C81403AE02}" type="presParOf" srcId="{0F6C92B9-F09F-4C6C-B7E1-6B7A4BDBA8AB}" destId="{EDF4837F-1052-4B2D-B8E8-EFE9A9BF8F91}" srcOrd="0" destOrd="0" presId="urn:microsoft.com/office/officeart/2005/8/layout/vList5"/>
    <dgm:cxn modelId="{1D9ED233-9A9B-4F9C-AAC5-30E37857E582}" type="presParOf" srcId="{E7EAFB2D-22E6-45E9-9FA0-3CEC9297A978}" destId="{3B1BAD81-5934-4BB7-8C43-1D7639131EA8}" srcOrd="5" destOrd="0" presId="urn:microsoft.com/office/officeart/2005/8/layout/vList5"/>
    <dgm:cxn modelId="{5A0E8D6F-1D28-41FF-83CB-182DB6FB38D9}" type="presParOf" srcId="{E7EAFB2D-22E6-45E9-9FA0-3CEC9297A978}" destId="{C439B843-6A7F-4778-A32B-2B2A100D2746}" srcOrd="6" destOrd="0" presId="urn:microsoft.com/office/officeart/2005/8/layout/vList5"/>
    <dgm:cxn modelId="{A090F8D1-2638-413A-B908-BE06AD89EB01}" type="presParOf" srcId="{C439B843-6A7F-4778-A32B-2B2A100D2746}" destId="{F2BBB276-9142-4BD5-9541-3C0E81826C03}" srcOrd="0" destOrd="0" presId="urn:microsoft.com/office/officeart/2005/8/layout/vList5"/>
    <dgm:cxn modelId="{1F648941-8B09-4825-BC5D-B3FDAC521C21}" type="presParOf" srcId="{E7EAFB2D-22E6-45E9-9FA0-3CEC9297A978}" destId="{3AF61663-9F3B-4D72-9F9E-F794DE85A368}" srcOrd="7" destOrd="0" presId="urn:microsoft.com/office/officeart/2005/8/layout/vList5"/>
    <dgm:cxn modelId="{73451115-F403-4CD2-BFA2-C11EBFEBEE3A}" type="presParOf" srcId="{E7EAFB2D-22E6-45E9-9FA0-3CEC9297A978}" destId="{4556B68A-E641-4669-BBB0-0F6E7FC19B1E}" srcOrd="8" destOrd="0" presId="urn:microsoft.com/office/officeart/2005/8/layout/vList5"/>
    <dgm:cxn modelId="{ED73A730-BAC5-4F8E-BB01-659F002B4032}" type="presParOf" srcId="{4556B68A-E641-4669-BBB0-0F6E7FC19B1E}" destId="{A8C98373-83FD-40B0-BB40-EEB0C718726D}" srcOrd="0" destOrd="0" presId="urn:microsoft.com/office/officeart/2005/8/layout/vList5"/>
    <dgm:cxn modelId="{648BCC08-CA3B-465F-ACEF-238BBD203656}" type="presParOf" srcId="{E7EAFB2D-22E6-45E9-9FA0-3CEC9297A978}" destId="{30977AAA-B31F-4A9B-B786-B284B92EB7F4}" srcOrd="9" destOrd="0" presId="urn:microsoft.com/office/officeart/2005/8/layout/vList5"/>
    <dgm:cxn modelId="{B81C58B2-CEFC-47CD-819D-342C3F9B02FA}" type="presParOf" srcId="{E7EAFB2D-22E6-45E9-9FA0-3CEC9297A978}" destId="{11B14235-4DC3-4297-9066-3540081FD255}" srcOrd="10" destOrd="0" presId="urn:microsoft.com/office/officeart/2005/8/layout/vList5"/>
    <dgm:cxn modelId="{F8D8C742-6EC5-427C-BBB1-AE4A38641CF2}" type="presParOf" srcId="{11B14235-4DC3-4297-9066-3540081FD255}" destId="{ACBFEE24-EBD0-4F16-BB6F-B793158D57C0}" srcOrd="0" destOrd="0" presId="urn:microsoft.com/office/officeart/2005/8/layout/vList5"/>
    <dgm:cxn modelId="{5AF400E2-C41F-4341-B58A-062002A2BC77}" type="presParOf" srcId="{E7EAFB2D-22E6-45E9-9FA0-3CEC9297A978}" destId="{F32A844E-03E4-493D-957C-81E063E85D84}" srcOrd="11" destOrd="0" presId="urn:microsoft.com/office/officeart/2005/8/layout/vList5"/>
    <dgm:cxn modelId="{0475FD95-022B-41B3-955A-FCBE818F5B81}" type="presParOf" srcId="{E7EAFB2D-22E6-45E9-9FA0-3CEC9297A978}" destId="{F54C6C2D-A611-415D-B850-AF3919D97295}" srcOrd="12" destOrd="0" presId="urn:microsoft.com/office/officeart/2005/8/layout/vList5"/>
    <dgm:cxn modelId="{84C11245-97F1-4172-938D-48F0B6C2D7CF}" type="presParOf" srcId="{F54C6C2D-A611-415D-B850-AF3919D97295}" destId="{D891BBF9-26B5-4B10-B094-E3453F24AEC8}" srcOrd="0" destOrd="0" presId="urn:microsoft.com/office/officeart/2005/8/layout/vList5"/>
    <dgm:cxn modelId="{17ECE57E-4D09-4AC0-88A7-B027D9D1698D}" type="presParOf" srcId="{E7EAFB2D-22E6-45E9-9FA0-3CEC9297A978}" destId="{93CE2315-81C3-4B9A-AEC7-7D914BF66F0F}" srcOrd="13" destOrd="0" presId="urn:microsoft.com/office/officeart/2005/8/layout/vList5"/>
    <dgm:cxn modelId="{FDC434B0-66F6-4186-B863-3036382BF64D}" type="presParOf" srcId="{E7EAFB2D-22E6-45E9-9FA0-3CEC9297A978}" destId="{070A368C-0115-4BBE-A6D2-E1A51678F620}" srcOrd="14" destOrd="0" presId="urn:microsoft.com/office/officeart/2005/8/layout/vList5"/>
    <dgm:cxn modelId="{446E3A16-58DA-411C-B55C-8D54A1C3CE3E}" type="presParOf" srcId="{070A368C-0115-4BBE-A6D2-E1A51678F620}" destId="{500F063C-F268-4F9F-980D-4E440AFE0AAA}" srcOrd="0" destOrd="0" presId="urn:microsoft.com/office/officeart/2005/8/layout/vList5"/>
    <dgm:cxn modelId="{9A3759A1-05F0-4AF6-9D7C-4CBEC4D327B2}" type="presParOf" srcId="{E7EAFB2D-22E6-45E9-9FA0-3CEC9297A978}" destId="{80972661-BF26-450D-B55A-9D38B4F78FBC}" srcOrd="15" destOrd="0" presId="urn:microsoft.com/office/officeart/2005/8/layout/vList5"/>
    <dgm:cxn modelId="{15F9A2B7-A496-480E-9070-26BB238CA6AB}" type="presParOf" srcId="{E7EAFB2D-22E6-45E9-9FA0-3CEC9297A978}" destId="{389DE248-DAAB-49CF-A92C-A1BE897FAE67}" srcOrd="16" destOrd="0" presId="urn:microsoft.com/office/officeart/2005/8/layout/vList5"/>
    <dgm:cxn modelId="{885057E6-B11C-4C81-992A-50FAB67F7243}" type="presParOf" srcId="{389DE248-DAAB-49CF-A92C-A1BE897FAE67}" destId="{4BB3327B-74F7-46F4-AE33-914E54D94E7D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BC3367E-ED1E-49E7-AAA7-2D28F77ED0DF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0E48290-07B3-44BE-AE0B-06CD1B25A3BC}">
      <dgm:prSet/>
      <dgm:spPr/>
      <dgm:t>
        <a:bodyPr/>
        <a:lstStyle/>
        <a:p>
          <a:pPr rtl="0"/>
          <a:r>
            <a:rPr lang="en-US" dirty="0" smtClean="0"/>
            <a:t>Assessments</a:t>
          </a:r>
          <a:endParaRPr lang="en-US" dirty="0"/>
        </a:p>
      </dgm:t>
    </dgm:pt>
    <dgm:pt modelId="{B3E1B198-3A6A-4778-A470-6B9466602F13}" type="parTrans" cxnId="{B14ECA1F-35A3-4E93-AD24-78D1C664CADA}">
      <dgm:prSet/>
      <dgm:spPr/>
      <dgm:t>
        <a:bodyPr/>
        <a:lstStyle/>
        <a:p>
          <a:endParaRPr lang="en-US"/>
        </a:p>
      </dgm:t>
    </dgm:pt>
    <dgm:pt modelId="{7B417D3C-0673-43BE-A390-9A08887DC14D}" type="sibTrans" cxnId="{B14ECA1F-35A3-4E93-AD24-78D1C664CADA}">
      <dgm:prSet/>
      <dgm:spPr/>
      <dgm:t>
        <a:bodyPr/>
        <a:lstStyle/>
        <a:p>
          <a:endParaRPr lang="en-US"/>
        </a:p>
      </dgm:t>
    </dgm:pt>
    <dgm:pt modelId="{67E5A837-407C-417E-AE62-902E316F7690}">
      <dgm:prSet/>
      <dgm:spPr/>
      <dgm:t>
        <a:bodyPr/>
        <a:lstStyle/>
        <a:p>
          <a:pPr rtl="0"/>
          <a:r>
            <a:rPr lang="en-US" dirty="0" smtClean="0"/>
            <a:t>Isolated efforts</a:t>
          </a:r>
          <a:endParaRPr lang="en-US" dirty="0"/>
        </a:p>
      </dgm:t>
    </dgm:pt>
    <dgm:pt modelId="{9BD2D9B0-1361-4555-A0A0-FF7BB77D4475}" type="parTrans" cxnId="{AB6AC778-4805-445B-B5F3-58525C743D70}">
      <dgm:prSet/>
      <dgm:spPr/>
      <dgm:t>
        <a:bodyPr/>
        <a:lstStyle/>
        <a:p>
          <a:endParaRPr lang="en-US"/>
        </a:p>
      </dgm:t>
    </dgm:pt>
    <dgm:pt modelId="{7F83F04F-0E54-4484-B210-23B10F6ABFDD}" type="sibTrans" cxnId="{AB6AC778-4805-445B-B5F3-58525C743D70}">
      <dgm:prSet/>
      <dgm:spPr/>
      <dgm:t>
        <a:bodyPr/>
        <a:lstStyle/>
        <a:p>
          <a:endParaRPr lang="en-US"/>
        </a:p>
      </dgm:t>
    </dgm:pt>
    <dgm:pt modelId="{561479E7-80E0-4FFF-B8D4-2C8BDB4695CD}">
      <dgm:prSet/>
      <dgm:spPr/>
      <dgm:t>
        <a:bodyPr/>
        <a:lstStyle/>
        <a:p>
          <a:pPr rtl="0"/>
          <a:r>
            <a:rPr lang="en-US" dirty="0" smtClean="0"/>
            <a:t>Lack of community involvement</a:t>
          </a:r>
          <a:endParaRPr lang="en-US" dirty="0"/>
        </a:p>
      </dgm:t>
    </dgm:pt>
    <dgm:pt modelId="{333E8106-BA72-4EF8-A2FB-62B9DC736048}" type="parTrans" cxnId="{B9C72573-2B8A-441D-A753-6DC9281CABCA}">
      <dgm:prSet/>
      <dgm:spPr/>
      <dgm:t>
        <a:bodyPr/>
        <a:lstStyle/>
        <a:p>
          <a:endParaRPr lang="en-US"/>
        </a:p>
      </dgm:t>
    </dgm:pt>
    <dgm:pt modelId="{D43B10FD-14C1-44F7-B173-8A37258B9214}" type="sibTrans" cxnId="{B9C72573-2B8A-441D-A753-6DC9281CABCA}">
      <dgm:prSet/>
      <dgm:spPr/>
      <dgm:t>
        <a:bodyPr/>
        <a:lstStyle/>
        <a:p>
          <a:endParaRPr lang="en-US"/>
        </a:p>
      </dgm:t>
    </dgm:pt>
    <dgm:pt modelId="{E3A97695-CD55-4AF7-ACB7-5B209C350153}">
      <dgm:prSet/>
      <dgm:spPr/>
      <dgm:t>
        <a:bodyPr/>
        <a:lstStyle/>
        <a:p>
          <a:pPr rtl="0"/>
          <a:r>
            <a:rPr lang="en-US" smtClean="0"/>
            <a:t>Minimal overall impact</a:t>
          </a:r>
          <a:endParaRPr lang="en-US"/>
        </a:p>
      </dgm:t>
    </dgm:pt>
    <dgm:pt modelId="{C0BCB7D9-EE6E-48BE-9CDE-5C6FCA44CF9A}" type="parTrans" cxnId="{CED5528E-4E9B-421E-9086-16B06C033337}">
      <dgm:prSet/>
      <dgm:spPr/>
      <dgm:t>
        <a:bodyPr/>
        <a:lstStyle/>
        <a:p>
          <a:endParaRPr lang="en-US"/>
        </a:p>
      </dgm:t>
    </dgm:pt>
    <dgm:pt modelId="{2E8AFBBE-3C81-4D10-ABEC-132D5B52E5DC}" type="sibTrans" cxnId="{CED5528E-4E9B-421E-9086-16B06C033337}">
      <dgm:prSet/>
      <dgm:spPr/>
      <dgm:t>
        <a:bodyPr/>
        <a:lstStyle/>
        <a:p>
          <a:endParaRPr lang="en-US"/>
        </a:p>
      </dgm:t>
    </dgm:pt>
    <dgm:pt modelId="{7E1A2FAF-F7F7-40A7-921B-2847CA5713EA}">
      <dgm:prSet/>
      <dgm:spPr/>
      <dgm:t>
        <a:bodyPr/>
        <a:lstStyle/>
        <a:p>
          <a:pPr rtl="0"/>
          <a:r>
            <a:rPr lang="en-US" smtClean="0"/>
            <a:t>Recognition of sustainability efforts</a:t>
          </a:r>
          <a:endParaRPr lang="en-US"/>
        </a:p>
      </dgm:t>
    </dgm:pt>
    <dgm:pt modelId="{1A95E1C1-F5D3-4350-92E2-24A097A22E03}" type="parTrans" cxnId="{098C1F18-07E7-4186-A86C-6CCC8DFB284F}">
      <dgm:prSet/>
      <dgm:spPr/>
      <dgm:t>
        <a:bodyPr/>
        <a:lstStyle/>
        <a:p>
          <a:endParaRPr lang="en-US"/>
        </a:p>
      </dgm:t>
    </dgm:pt>
    <dgm:pt modelId="{7320FBA9-588D-40FD-9AC8-80718379216A}" type="sibTrans" cxnId="{098C1F18-07E7-4186-A86C-6CCC8DFB284F}">
      <dgm:prSet/>
      <dgm:spPr/>
      <dgm:t>
        <a:bodyPr/>
        <a:lstStyle/>
        <a:p>
          <a:endParaRPr lang="en-US"/>
        </a:p>
      </dgm:t>
    </dgm:pt>
    <dgm:pt modelId="{83CB9D60-A7FA-4C67-BFCC-85CDAD6B3442}">
      <dgm:prSet/>
      <dgm:spPr/>
      <dgm:t>
        <a:bodyPr/>
        <a:lstStyle/>
        <a:p>
          <a:pPr rtl="0"/>
          <a:r>
            <a:rPr lang="en-US" smtClean="0"/>
            <a:t>Minimal coordination</a:t>
          </a:r>
          <a:endParaRPr lang="en-US"/>
        </a:p>
      </dgm:t>
    </dgm:pt>
    <dgm:pt modelId="{58D642BB-EA03-4F39-A4E7-550A77116BCF}" type="parTrans" cxnId="{ED20C853-9C1C-4451-ABB2-313DC81FF8A2}">
      <dgm:prSet/>
      <dgm:spPr/>
      <dgm:t>
        <a:bodyPr/>
        <a:lstStyle/>
        <a:p>
          <a:endParaRPr lang="en-US"/>
        </a:p>
      </dgm:t>
    </dgm:pt>
    <dgm:pt modelId="{17296EB5-7119-4494-B8E4-657ACCAE0F6F}" type="sibTrans" cxnId="{ED20C853-9C1C-4451-ABB2-313DC81FF8A2}">
      <dgm:prSet/>
      <dgm:spPr/>
      <dgm:t>
        <a:bodyPr/>
        <a:lstStyle/>
        <a:p>
          <a:endParaRPr lang="en-US"/>
        </a:p>
      </dgm:t>
    </dgm:pt>
    <dgm:pt modelId="{2B515B69-406A-44BD-B30E-A3B79CB601A7}">
      <dgm:prSet/>
      <dgm:spPr/>
      <dgm:t>
        <a:bodyPr/>
        <a:lstStyle/>
        <a:p>
          <a:pPr rtl="0"/>
          <a:r>
            <a:rPr lang="en-US" dirty="0" smtClean="0"/>
            <a:t>Recommendations </a:t>
          </a:r>
          <a:endParaRPr lang="en-US" dirty="0"/>
        </a:p>
      </dgm:t>
    </dgm:pt>
    <dgm:pt modelId="{D507FCFA-8A98-47BB-ABF2-7BF9C825EC6A}" type="parTrans" cxnId="{DF5D4DC1-2EF4-420F-87C3-8B2473307E0C}">
      <dgm:prSet/>
      <dgm:spPr/>
      <dgm:t>
        <a:bodyPr/>
        <a:lstStyle/>
        <a:p>
          <a:endParaRPr lang="en-US"/>
        </a:p>
      </dgm:t>
    </dgm:pt>
    <dgm:pt modelId="{62C9EB53-DDBA-4E6E-8509-12E308F0D20A}" type="sibTrans" cxnId="{DF5D4DC1-2EF4-420F-87C3-8B2473307E0C}">
      <dgm:prSet/>
      <dgm:spPr/>
      <dgm:t>
        <a:bodyPr/>
        <a:lstStyle/>
        <a:p>
          <a:endParaRPr lang="en-US"/>
        </a:p>
      </dgm:t>
    </dgm:pt>
    <dgm:pt modelId="{B5D92457-DF07-4918-AF53-E9595162B5B6}">
      <dgm:prSet/>
      <dgm:spPr/>
      <dgm:t>
        <a:bodyPr/>
        <a:lstStyle/>
        <a:p>
          <a:pPr rtl="0"/>
          <a:r>
            <a:rPr lang="en-US" dirty="0" smtClean="0"/>
            <a:t>Institutionalize a Sustainability Program</a:t>
          </a:r>
          <a:endParaRPr lang="en-US" dirty="0"/>
        </a:p>
      </dgm:t>
    </dgm:pt>
    <dgm:pt modelId="{A4E1452E-59FD-402F-BBC2-9EFB6306B1A3}" type="parTrans" cxnId="{34E1B2F5-8A75-4E2E-94F1-BE38CD77574E}">
      <dgm:prSet/>
      <dgm:spPr/>
      <dgm:t>
        <a:bodyPr/>
        <a:lstStyle/>
        <a:p>
          <a:endParaRPr lang="en-US"/>
        </a:p>
      </dgm:t>
    </dgm:pt>
    <dgm:pt modelId="{92878ABE-B030-48F3-A7F6-D0FF3754D38B}" type="sibTrans" cxnId="{34E1B2F5-8A75-4E2E-94F1-BE38CD77574E}">
      <dgm:prSet/>
      <dgm:spPr/>
      <dgm:t>
        <a:bodyPr/>
        <a:lstStyle/>
        <a:p>
          <a:endParaRPr lang="en-US"/>
        </a:p>
      </dgm:t>
    </dgm:pt>
    <dgm:pt modelId="{A50EC4FB-7D0B-478B-B6D1-91F76E35852A}">
      <dgm:prSet/>
      <dgm:spPr/>
      <dgm:t>
        <a:bodyPr/>
        <a:lstStyle/>
        <a:p>
          <a:pPr rtl="0"/>
          <a:r>
            <a:rPr lang="en-US" dirty="0" smtClean="0"/>
            <a:t>Office of Sustainability</a:t>
          </a:r>
          <a:endParaRPr lang="en-US" dirty="0"/>
        </a:p>
      </dgm:t>
    </dgm:pt>
    <dgm:pt modelId="{144F7809-502C-4850-8580-72066D09A3C2}" type="parTrans" cxnId="{F99D0122-4B69-4E45-878A-029A2C803592}">
      <dgm:prSet/>
      <dgm:spPr/>
      <dgm:t>
        <a:bodyPr/>
        <a:lstStyle/>
        <a:p>
          <a:endParaRPr lang="en-US"/>
        </a:p>
      </dgm:t>
    </dgm:pt>
    <dgm:pt modelId="{10B58B2C-EF99-4ED0-AF5F-A3C47F86F13B}" type="sibTrans" cxnId="{F99D0122-4B69-4E45-878A-029A2C803592}">
      <dgm:prSet/>
      <dgm:spPr/>
      <dgm:t>
        <a:bodyPr/>
        <a:lstStyle/>
        <a:p>
          <a:endParaRPr lang="en-US"/>
        </a:p>
      </dgm:t>
    </dgm:pt>
    <dgm:pt modelId="{DD45732C-E8D0-45D1-85DC-147020A09E6A}">
      <dgm:prSet/>
      <dgm:spPr/>
      <dgm:t>
        <a:bodyPr/>
        <a:lstStyle/>
        <a:p>
          <a:pPr rtl="0"/>
          <a:r>
            <a:rPr lang="en-US" dirty="0" smtClean="0"/>
            <a:t>Funding for Sustainability Activities</a:t>
          </a:r>
          <a:endParaRPr lang="en-US" dirty="0"/>
        </a:p>
      </dgm:t>
    </dgm:pt>
    <dgm:pt modelId="{F4C234BD-C50D-4B46-8E59-C0DC3283823D}" type="parTrans" cxnId="{E309C907-5B3C-4ABE-AFBF-028952EBB019}">
      <dgm:prSet/>
      <dgm:spPr/>
      <dgm:t>
        <a:bodyPr/>
        <a:lstStyle/>
        <a:p>
          <a:endParaRPr lang="en-US"/>
        </a:p>
      </dgm:t>
    </dgm:pt>
    <dgm:pt modelId="{39F4DF9C-2482-4CA3-BDA5-5934AE0FC23E}" type="sibTrans" cxnId="{E309C907-5B3C-4ABE-AFBF-028952EBB019}">
      <dgm:prSet/>
      <dgm:spPr/>
      <dgm:t>
        <a:bodyPr/>
        <a:lstStyle/>
        <a:p>
          <a:endParaRPr lang="en-US"/>
        </a:p>
      </dgm:t>
    </dgm:pt>
    <dgm:pt modelId="{9F5917E1-769A-4235-B1E9-C556A3A4990C}">
      <dgm:prSet/>
      <dgm:spPr/>
      <dgm:t>
        <a:bodyPr/>
        <a:lstStyle/>
        <a:p>
          <a:pPr rtl="0"/>
          <a:r>
            <a:rPr lang="en-US" dirty="0" smtClean="0"/>
            <a:t>Lack of centralized leadership</a:t>
          </a:r>
          <a:endParaRPr lang="en-US" dirty="0"/>
        </a:p>
      </dgm:t>
    </dgm:pt>
    <dgm:pt modelId="{F8A0BD86-AAC5-4A70-BFF2-4B12F712FCA2}" type="parTrans" cxnId="{755FEA0D-D215-4E46-ACB8-34823ABAA518}">
      <dgm:prSet/>
      <dgm:spPr/>
      <dgm:t>
        <a:bodyPr/>
        <a:lstStyle/>
        <a:p>
          <a:endParaRPr lang="en-US"/>
        </a:p>
      </dgm:t>
    </dgm:pt>
    <dgm:pt modelId="{9B961344-C5A1-4E13-B1E2-70C56A4918BF}" type="sibTrans" cxnId="{755FEA0D-D215-4E46-ACB8-34823ABAA518}">
      <dgm:prSet/>
      <dgm:spPr/>
      <dgm:t>
        <a:bodyPr/>
        <a:lstStyle/>
        <a:p>
          <a:endParaRPr lang="en-US"/>
        </a:p>
      </dgm:t>
    </dgm:pt>
    <dgm:pt modelId="{FF48E80B-4747-4D00-82E6-470EE0A562AC}" type="pres">
      <dgm:prSet presAssocID="{3BC3367E-ED1E-49E7-AAA7-2D28F77ED0D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C64338A-A17E-461A-AD4D-0F01A03ED584}" type="pres">
      <dgm:prSet presAssocID="{B0E48290-07B3-44BE-AE0B-06CD1B25A3BC}" presName="composite" presStyleCnt="0"/>
      <dgm:spPr/>
    </dgm:pt>
    <dgm:pt modelId="{C26B9C1D-8B30-49CF-9303-A2909375F01C}" type="pres">
      <dgm:prSet presAssocID="{B0E48290-07B3-44BE-AE0B-06CD1B25A3BC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C09342-D4B1-4553-BBF4-B9F2D48AFB04}" type="pres">
      <dgm:prSet presAssocID="{B0E48290-07B3-44BE-AE0B-06CD1B25A3BC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666D74-6AF1-4FFD-98C0-A68DAF823440}" type="pres">
      <dgm:prSet presAssocID="{7B417D3C-0673-43BE-A390-9A08887DC14D}" presName="space" presStyleCnt="0"/>
      <dgm:spPr/>
    </dgm:pt>
    <dgm:pt modelId="{9B955719-7074-4B86-BDF8-A0DA025A9516}" type="pres">
      <dgm:prSet presAssocID="{2B515B69-406A-44BD-B30E-A3B79CB601A7}" presName="composite" presStyleCnt="0"/>
      <dgm:spPr/>
    </dgm:pt>
    <dgm:pt modelId="{B3916D1B-1D0E-4C93-8A52-35DC92805CB5}" type="pres">
      <dgm:prSet presAssocID="{2B515B69-406A-44BD-B30E-A3B79CB601A7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9E2965-933C-42C7-AA4E-86D887EA9029}" type="pres">
      <dgm:prSet presAssocID="{2B515B69-406A-44BD-B30E-A3B79CB601A7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A3BCE7F-83AA-444B-BF90-E8F76BD9DC8E}" type="presOf" srcId="{E3A97695-CD55-4AF7-ACB7-5B209C350153}" destId="{DBC09342-D4B1-4553-BBF4-B9F2D48AFB04}" srcOrd="0" destOrd="3" presId="urn:microsoft.com/office/officeart/2005/8/layout/hList1"/>
    <dgm:cxn modelId="{F99D0122-4B69-4E45-878A-029A2C803592}" srcId="{2B515B69-406A-44BD-B30E-A3B79CB601A7}" destId="{A50EC4FB-7D0B-478B-B6D1-91F76E35852A}" srcOrd="1" destOrd="0" parTransId="{144F7809-502C-4850-8580-72066D09A3C2}" sibTransId="{10B58B2C-EF99-4ED0-AF5F-A3C47F86F13B}"/>
    <dgm:cxn modelId="{B9C72573-2B8A-441D-A753-6DC9281CABCA}" srcId="{B0E48290-07B3-44BE-AE0B-06CD1B25A3BC}" destId="{561479E7-80E0-4FFF-B8D4-2C8BDB4695CD}" srcOrd="2" destOrd="0" parTransId="{333E8106-BA72-4EF8-A2FB-62B9DC736048}" sibTransId="{D43B10FD-14C1-44F7-B173-8A37258B9214}"/>
    <dgm:cxn modelId="{E5D5DC85-5342-4867-9361-D2E6B37708FD}" type="presOf" srcId="{B0E48290-07B3-44BE-AE0B-06CD1B25A3BC}" destId="{C26B9C1D-8B30-49CF-9303-A2909375F01C}" srcOrd="0" destOrd="0" presId="urn:microsoft.com/office/officeart/2005/8/layout/hList1"/>
    <dgm:cxn modelId="{DF5D4DC1-2EF4-420F-87C3-8B2473307E0C}" srcId="{3BC3367E-ED1E-49E7-AAA7-2D28F77ED0DF}" destId="{2B515B69-406A-44BD-B30E-A3B79CB601A7}" srcOrd="1" destOrd="0" parTransId="{D507FCFA-8A98-47BB-ABF2-7BF9C825EC6A}" sibTransId="{62C9EB53-DDBA-4E6E-8509-12E308F0D20A}"/>
    <dgm:cxn modelId="{3CB789F9-E14D-4184-B81F-151E70FEFB9D}" type="presOf" srcId="{67E5A837-407C-417E-AE62-902E316F7690}" destId="{DBC09342-D4B1-4553-BBF4-B9F2D48AFB04}" srcOrd="0" destOrd="1" presId="urn:microsoft.com/office/officeart/2005/8/layout/hList1"/>
    <dgm:cxn modelId="{E309C907-5B3C-4ABE-AFBF-028952EBB019}" srcId="{2B515B69-406A-44BD-B30E-A3B79CB601A7}" destId="{DD45732C-E8D0-45D1-85DC-147020A09E6A}" srcOrd="2" destOrd="0" parTransId="{F4C234BD-C50D-4B46-8E59-C0DC3283823D}" sibTransId="{39F4DF9C-2482-4CA3-BDA5-5934AE0FC23E}"/>
    <dgm:cxn modelId="{098C1F18-07E7-4186-A86C-6CCC8DFB284F}" srcId="{B0E48290-07B3-44BE-AE0B-06CD1B25A3BC}" destId="{7E1A2FAF-F7F7-40A7-921B-2847CA5713EA}" srcOrd="4" destOrd="0" parTransId="{1A95E1C1-F5D3-4350-92E2-24A097A22E03}" sibTransId="{7320FBA9-588D-40FD-9AC8-80718379216A}"/>
    <dgm:cxn modelId="{4642ED92-11A4-4442-8E78-C3CF04074705}" type="presOf" srcId="{2B515B69-406A-44BD-B30E-A3B79CB601A7}" destId="{B3916D1B-1D0E-4C93-8A52-35DC92805CB5}" srcOrd="0" destOrd="0" presId="urn:microsoft.com/office/officeart/2005/8/layout/hList1"/>
    <dgm:cxn modelId="{755FEA0D-D215-4E46-ACB8-34823ABAA518}" srcId="{B0E48290-07B3-44BE-AE0B-06CD1B25A3BC}" destId="{9F5917E1-769A-4235-B1E9-C556A3A4990C}" srcOrd="0" destOrd="0" parTransId="{F8A0BD86-AAC5-4A70-BFF2-4B12F712FCA2}" sibTransId="{9B961344-C5A1-4E13-B1E2-70C56A4918BF}"/>
    <dgm:cxn modelId="{ED20C853-9C1C-4451-ABB2-313DC81FF8A2}" srcId="{B0E48290-07B3-44BE-AE0B-06CD1B25A3BC}" destId="{83CB9D60-A7FA-4C67-BFCC-85CDAD6B3442}" srcOrd="5" destOrd="0" parTransId="{58D642BB-EA03-4F39-A4E7-550A77116BCF}" sibTransId="{17296EB5-7119-4494-B8E4-657ACCAE0F6F}"/>
    <dgm:cxn modelId="{B9C56F21-92E5-47F9-A022-6061EB544E88}" type="presOf" srcId="{A50EC4FB-7D0B-478B-B6D1-91F76E35852A}" destId="{A39E2965-933C-42C7-AA4E-86D887EA9029}" srcOrd="0" destOrd="1" presId="urn:microsoft.com/office/officeart/2005/8/layout/hList1"/>
    <dgm:cxn modelId="{99A72ABF-7F9E-4C77-974A-F2F387B736DB}" type="presOf" srcId="{3BC3367E-ED1E-49E7-AAA7-2D28F77ED0DF}" destId="{FF48E80B-4747-4D00-82E6-470EE0A562AC}" srcOrd="0" destOrd="0" presId="urn:microsoft.com/office/officeart/2005/8/layout/hList1"/>
    <dgm:cxn modelId="{AB6AC778-4805-445B-B5F3-58525C743D70}" srcId="{B0E48290-07B3-44BE-AE0B-06CD1B25A3BC}" destId="{67E5A837-407C-417E-AE62-902E316F7690}" srcOrd="1" destOrd="0" parTransId="{9BD2D9B0-1361-4555-A0A0-FF7BB77D4475}" sibTransId="{7F83F04F-0E54-4484-B210-23B10F6ABFDD}"/>
    <dgm:cxn modelId="{76D06B32-4B34-4F2C-B3B0-02CC656EC6D2}" type="presOf" srcId="{9F5917E1-769A-4235-B1E9-C556A3A4990C}" destId="{DBC09342-D4B1-4553-BBF4-B9F2D48AFB04}" srcOrd="0" destOrd="0" presId="urn:microsoft.com/office/officeart/2005/8/layout/hList1"/>
    <dgm:cxn modelId="{829B1F7A-646B-40A6-BBBE-AE54834B5A2A}" type="presOf" srcId="{7E1A2FAF-F7F7-40A7-921B-2847CA5713EA}" destId="{DBC09342-D4B1-4553-BBF4-B9F2D48AFB04}" srcOrd="0" destOrd="4" presId="urn:microsoft.com/office/officeart/2005/8/layout/hList1"/>
    <dgm:cxn modelId="{B14ECA1F-35A3-4E93-AD24-78D1C664CADA}" srcId="{3BC3367E-ED1E-49E7-AAA7-2D28F77ED0DF}" destId="{B0E48290-07B3-44BE-AE0B-06CD1B25A3BC}" srcOrd="0" destOrd="0" parTransId="{B3E1B198-3A6A-4778-A470-6B9466602F13}" sibTransId="{7B417D3C-0673-43BE-A390-9A08887DC14D}"/>
    <dgm:cxn modelId="{34E1B2F5-8A75-4E2E-94F1-BE38CD77574E}" srcId="{2B515B69-406A-44BD-B30E-A3B79CB601A7}" destId="{B5D92457-DF07-4918-AF53-E9595162B5B6}" srcOrd="0" destOrd="0" parTransId="{A4E1452E-59FD-402F-BBC2-9EFB6306B1A3}" sibTransId="{92878ABE-B030-48F3-A7F6-D0FF3754D38B}"/>
    <dgm:cxn modelId="{72987766-85D3-4B06-A1AF-E6E7FBC38180}" type="presOf" srcId="{B5D92457-DF07-4918-AF53-E9595162B5B6}" destId="{A39E2965-933C-42C7-AA4E-86D887EA9029}" srcOrd="0" destOrd="0" presId="urn:microsoft.com/office/officeart/2005/8/layout/hList1"/>
    <dgm:cxn modelId="{157FFA97-D3DA-4E1D-8381-849BA4A04F36}" type="presOf" srcId="{561479E7-80E0-4FFF-B8D4-2C8BDB4695CD}" destId="{DBC09342-D4B1-4553-BBF4-B9F2D48AFB04}" srcOrd="0" destOrd="2" presId="urn:microsoft.com/office/officeart/2005/8/layout/hList1"/>
    <dgm:cxn modelId="{04E86345-C082-41AB-974A-9B5C8A6DC2AE}" type="presOf" srcId="{DD45732C-E8D0-45D1-85DC-147020A09E6A}" destId="{A39E2965-933C-42C7-AA4E-86D887EA9029}" srcOrd="0" destOrd="2" presId="urn:microsoft.com/office/officeart/2005/8/layout/hList1"/>
    <dgm:cxn modelId="{684E3DF9-F622-40A7-BC34-C7567A0E25BD}" type="presOf" srcId="{83CB9D60-A7FA-4C67-BFCC-85CDAD6B3442}" destId="{DBC09342-D4B1-4553-BBF4-B9F2D48AFB04}" srcOrd="0" destOrd="5" presId="urn:microsoft.com/office/officeart/2005/8/layout/hList1"/>
    <dgm:cxn modelId="{CED5528E-4E9B-421E-9086-16B06C033337}" srcId="{B0E48290-07B3-44BE-AE0B-06CD1B25A3BC}" destId="{E3A97695-CD55-4AF7-ACB7-5B209C350153}" srcOrd="3" destOrd="0" parTransId="{C0BCB7D9-EE6E-48BE-9CDE-5C6FCA44CF9A}" sibTransId="{2E8AFBBE-3C81-4D10-ABEC-132D5B52E5DC}"/>
    <dgm:cxn modelId="{E6149445-DA45-4990-83EB-A583BB96518C}" type="presParOf" srcId="{FF48E80B-4747-4D00-82E6-470EE0A562AC}" destId="{7C64338A-A17E-461A-AD4D-0F01A03ED584}" srcOrd="0" destOrd="0" presId="urn:microsoft.com/office/officeart/2005/8/layout/hList1"/>
    <dgm:cxn modelId="{2F14C762-3752-4D99-8E31-76272839BAEC}" type="presParOf" srcId="{7C64338A-A17E-461A-AD4D-0F01A03ED584}" destId="{C26B9C1D-8B30-49CF-9303-A2909375F01C}" srcOrd="0" destOrd="0" presId="urn:microsoft.com/office/officeart/2005/8/layout/hList1"/>
    <dgm:cxn modelId="{21BE164A-C1C7-4481-8FA1-529F18A1FFB2}" type="presParOf" srcId="{7C64338A-A17E-461A-AD4D-0F01A03ED584}" destId="{DBC09342-D4B1-4553-BBF4-B9F2D48AFB04}" srcOrd="1" destOrd="0" presId="urn:microsoft.com/office/officeart/2005/8/layout/hList1"/>
    <dgm:cxn modelId="{DD87004F-D6E3-4EF6-BCB5-BFBFC3CA4427}" type="presParOf" srcId="{FF48E80B-4747-4D00-82E6-470EE0A562AC}" destId="{33666D74-6AF1-4FFD-98C0-A68DAF823440}" srcOrd="1" destOrd="0" presId="urn:microsoft.com/office/officeart/2005/8/layout/hList1"/>
    <dgm:cxn modelId="{1F9774AD-CD5E-4C35-BC97-F6CCAD486220}" type="presParOf" srcId="{FF48E80B-4747-4D00-82E6-470EE0A562AC}" destId="{9B955719-7074-4B86-BDF8-A0DA025A9516}" srcOrd="2" destOrd="0" presId="urn:microsoft.com/office/officeart/2005/8/layout/hList1"/>
    <dgm:cxn modelId="{18B8C0EF-8004-4EAF-AD3D-1CDA6448D4ED}" type="presParOf" srcId="{9B955719-7074-4B86-BDF8-A0DA025A9516}" destId="{B3916D1B-1D0E-4C93-8A52-35DC92805CB5}" srcOrd="0" destOrd="0" presId="urn:microsoft.com/office/officeart/2005/8/layout/hList1"/>
    <dgm:cxn modelId="{F81AC0AA-91FB-4620-9623-DB8D80B2DD01}" type="presParOf" srcId="{9B955719-7074-4B86-BDF8-A0DA025A9516}" destId="{A39E2965-933C-42C7-AA4E-86D887EA902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D6D98AD-E4D3-4F24-A32C-B41C9E8626F4}" type="doc">
      <dgm:prSet loTypeId="urn:microsoft.com/office/officeart/2005/8/layout/radial6" loCatId="cycl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D7857A0-481C-470A-A006-2482D01F45AE}">
      <dgm:prSet/>
      <dgm:spPr/>
      <dgm:t>
        <a:bodyPr/>
        <a:lstStyle/>
        <a:p>
          <a:pPr rtl="0"/>
          <a:r>
            <a:rPr lang="en-US" dirty="0" smtClean="0"/>
            <a:t>OOS</a:t>
          </a:r>
          <a:endParaRPr lang="en-US" dirty="0"/>
        </a:p>
      </dgm:t>
    </dgm:pt>
    <dgm:pt modelId="{82C2664F-7893-461A-8CA0-0778F5F8957B}" type="parTrans" cxnId="{B4D6E2DA-CB72-47EB-AEFC-72295F566922}">
      <dgm:prSet/>
      <dgm:spPr/>
      <dgm:t>
        <a:bodyPr/>
        <a:lstStyle/>
        <a:p>
          <a:endParaRPr lang="en-US"/>
        </a:p>
      </dgm:t>
    </dgm:pt>
    <dgm:pt modelId="{53522059-C853-4312-98AD-20FA6DE55C57}" type="sibTrans" cxnId="{B4D6E2DA-CB72-47EB-AEFC-72295F566922}">
      <dgm:prSet/>
      <dgm:spPr/>
      <dgm:t>
        <a:bodyPr/>
        <a:lstStyle/>
        <a:p>
          <a:endParaRPr lang="en-US"/>
        </a:p>
      </dgm:t>
    </dgm:pt>
    <dgm:pt modelId="{452F00C7-D425-44A4-AF69-1B1BC57606CE}">
      <dgm:prSet custT="1"/>
      <dgm:spPr/>
      <dgm:t>
        <a:bodyPr/>
        <a:lstStyle/>
        <a:p>
          <a:pPr rtl="0"/>
          <a:r>
            <a:rPr lang="en-US" sz="1200" smtClean="0"/>
            <a:t>Educate</a:t>
          </a:r>
          <a:endParaRPr lang="en-US" sz="1200"/>
        </a:p>
      </dgm:t>
    </dgm:pt>
    <dgm:pt modelId="{D4FA2CE2-A785-4674-AE6B-9DC42C9C92BB}" type="parTrans" cxnId="{094CCCC5-568E-4994-9738-3CA74F9D53A9}">
      <dgm:prSet/>
      <dgm:spPr/>
      <dgm:t>
        <a:bodyPr/>
        <a:lstStyle/>
        <a:p>
          <a:endParaRPr lang="en-US"/>
        </a:p>
      </dgm:t>
    </dgm:pt>
    <dgm:pt modelId="{912BA0A8-A78B-4B70-892D-2B77DE5ED3DB}" type="sibTrans" cxnId="{094CCCC5-568E-4994-9738-3CA74F9D53A9}">
      <dgm:prSet/>
      <dgm:spPr/>
      <dgm:t>
        <a:bodyPr/>
        <a:lstStyle/>
        <a:p>
          <a:endParaRPr lang="en-US"/>
        </a:p>
      </dgm:t>
    </dgm:pt>
    <dgm:pt modelId="{E3BE8072-5590-4072-AD72-5776A545B7FC}">
      <dgm:prSet custT="1"/>
      <dgm:spPr/>
      <dgm:t>
        <a:bodyPr/>
        <a:lstStyle/>
        <a:p>
          <a:pPr rtl="0"/>
          <a:r>
            <a:rPr lang="en-US" sz="1100" smtClean="0"/>
            <a:t>Translate</a:t>
          </a:r>
          <a:endParaRPr lang="en-US" sz="1100"/>
        </a:p>
      </dgm:t>
    </dgm:pt>
    <dgm:pt modelId="{F99CCE80-1B52-473B-A8F0-C02ABFEFDDA6}" type="parTrans" cxnId="{908683F9-4F60-41B8-A1AA-C3751C276947}">
      <dgm:prSet/>
      <dgm:spPr/>
      <dgm:t>
        <a:bodyPr/>
        <a:lstStyle/>
        <a:p>
          <a:endParaRPr lang="en-US"/>
        </a:p>
      </dgm:t>
    </dgm:pt>
    <dgm:pt modelId="{11BED8C3-6B78-4EA9-8A8A-CA656BE69A8E}" type="sibTrans" cxnId="{908683F9-4F60-41B8-A1AA-C3751C276947}">
      <dgm:prSet/>
      <dgm:spPr/>
      <dgm:t>
        <a:bodyPr/>
        <a:lstStyle/>
        <a:p>
          <a:endParaRPr lang="en-US"/>
        </a:p>
      </dgm:t>
    </dgm:pt>
    <dgm:pt modelId="{CA9EDEC6-C097-4FBA-A288-3B11014AD405}">
      <dgm:prSet custT="1"/>
      <dgm:spPr/>
      <dgm:t>
        <a:bodyPr/>
        <a:lstStyle/>
        <a:p>
          <a:pPr rtl="0"/>
          <a:r>
            <a:rPr lang="en-US" sz="1100" dirty="0" smtClean="0"/>
            <a:t>Institutionalize</a:t>
          </a:r>
          <a:endParaRPr lang="en-US" sz="1100" dirty="0"/>
        </a:p>
      </dgm:t>
    </dgm:pt>
    <dgm:pt modelId="{892B5587-DCCE-4F38-821E-E91BF92DEDBE}" type="parTrans" cxnId="{CC500A73-A464-4E61-8645-D9997C50B775}">
      <dgm:prSet/>
      <dgm:spPr/>
      <dgm:t>
        <a:bodyPr/>
        <a:lstStyle/>
        <a:p>
          <a:endParaRPr lang="en-US"/>
        </a:p>
      </dgm:t>
    </dgm:pt>
    <dgm:pt modelId="{E121FD31-78A2-4D6B-8DE6-02D84EBB5837}" type="sibTrans" cxnId="{CC500A73-A464-4E61-8645-D9997C50B775}">
      <dgm:prSet/>
      <dgm:spPr/>
      <dgm:t>
        <a:bodyPr/>
        <a:lstStyle/>
        <a:p>
          <a:endParaRPr lang="en-US"/>
        </a:p>
      </dgm:t>
    </dgm:pt>
    <dgm:pt modelId="{6A5F1F5F-CD4E-4C54-8760-B9FD85875E63}">
      <dgm:prSet custT="1"/>
      <dgm:spPr/>
      <dgm:t>
        <a:bodyPr/>
        <a:lstStyle/>
        <a:p>
          <a:pPr rtl="0"/>
          <a:r>
            <a:rPr lang="en-US" sz="1100" smtClean="0"/>
            <a:t>Amplify</a:t>
          </a:r>
          <a:endParaRPr lang="en-US" sz="1100"/>
        </a:p>
      </dgm:t>
    </dgm:pt>
    <dgm:pt modelId="{998C4EE0-9BE9-42C9-B783-CE3BD914F200}" type="parTrans" cxnId="{A7F77FE4-BBE5-4E0E-A568-F98A4D722587}">
      <dgm:prSet/>
      <dgm:spPr/>
      <dgm:t>
        <a:bodyPr/>
        <a:lstStyle/>
        <a:p>
          <a:endParaRPr lang="en-US"/>
        </a:p>
      </dgm:t>
    </dgm:pt>
    <dgm:pt modelId="{9F74F06C-5B17-47F1-84FD-279E49E2B40F}" type="sibTrans" cxnId="{A7F77FE4-BBE5-4E0E-A568-F98A4D722587}">
      <dgm:prSet/>
      <dgm:spPr/>
      <dgm:t>
        <a:bodyPr/>
        <a:lstStyle/>
        <a:p>
          <a:endParaRPr lang="en-US"/>
        </a:p>
      </dgm:t>
    </dgm:pt>
    <dgm:pt modelId="{578515A6-12C2-446E-B6CA-4F06993512F6}" type="pres">
      <dgm:prSet presAssocID="{CD6D98AD-E4D3-4F24-A32C-B41C9E8626F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3BE2AB8-45E8-4064-81B4-347A75384BD5}" type="pres">
      <dgm:prSet presAssocID="{0D7857A0-481C-470A-A006-2482D01F45AE}" presName="centerShape" presStyleLbl="node0" presStyleIdx="0" presStyleCnt="1"/>
      <dgm:spPr/>
      <dgm:t>
        <a:bodyPr/>
        <a:lstStyle/>
        <a:p>
          <a:endParaRPr lang="en-US"/>
        </a:p>
      </dgm:t>
    </dgm:pt>
    <dgm:pt modelId="{6F1267CF-8AE8-4585-B19B-8773FA554922}" type="pres">
      <dgm:prSet presAssocID="{452F00C7-D425-44A4-AF69-1B1BC57606CE}" presName="node" presStyleLbl="node1" presStyleIdx="0" presStyleCnt="4" custScaleX="11500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659720-851E-4EF2-B05D-D2D6DAF9C32F}" type="pres">
      <dgm:prSet presAssocID="{452F00C7-D425-44A4-AF69-1B1BC57606CE}" presName="dummy" presStyleCnt="0"/>
      <dgm:spPr/>
    </dgm:pt>
    <dgm:pt modelId="{717CDBCE-F00D-4D16-8C2B-7139E91C1ED5}" type="pres">
      <dgm:prSet presAssocID="{912BA0A8-A78B-4B70-892D-2B77DE5ED3DB}" presName="sibTrans" presStyleLbl="sibTrans2D1" presStyleIdx="0" presStyleCnt="4"/>
      <dgm:spPr/>
      <dgm:t>
        <a:bodyPr/>
        <a:lstStyle/>
        <a:p>
          <a:endParaRPr lang="en-US"/>
        </a:p>
      </dgm:t>
    </dgm:pt>
    <dgm:pt modelId="{0B51F5A3-DA70-43C0-8997-7B4C480CB7B9}" type="pres">
      <dgm:prSet presAssocID="{E3BE8072-5590-4072-AD72-5776A545B7F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A127DF-2036-4029-9D45-4BAEB862C355}" type="pres">
      <dgm:prSet presAssocID="{E3BE8072-5590-4072-AD72-5776A545B7FC}" presName="dummy" presStyleCnt="0"/>
      <dgm:spPr/>
    </dgm:pt>
    <dgm:pt modelId="{FA26B045-D02B-4031-A1AA-CB903BDF6407}" type="pres">
      <dgm:prSet presAssocID="{11BED8C3-6B78-4EA9-8A8A-CA656BE69A8E}" presName="sibTrans" presStyleLbl="sibTrans2D1" presStyleIdx="1" presStyleCnt="4"/>
      <dgm:spPr/>
      <dgm:t>
        <a:bodyPr/>
        <a:lstStyle/>
        <a:p>
          <a:endParaRPr lang="en-US"/>
        </a:p>
      </dgm:t>
    </dgm:pt>
    <dgm:pt modelId="{F52C10AA-62FA-4D63-9D89-3D4DDD6228E9}" type="pres">
      <dgm:prSet presAssocID="{CA9EDEC6-C097-4FBA-A288-3B11014AD405}" presName="node" presStyleLbl="node1" presStyleIdx="2" presStyleCnt="4" custScaleX="1136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C3FE20-9826-4553-A41D-83AD9AF9E286}" type="pres">
      <dgm:prSet presAssocID="{CA9EDEC6-C097-4FBA-A288-3B11014AD405}" presName="dummy" presStyleCnt="0"/>
      <dgm:spPr/>
    </dgm:pt>
    <dgm:pt modelId="{A7453FDD-09C0-4B55-B606-6C32CA58EAED}" type="pres">
      <dgm:prSet presAssocID="{E121FD31-78A2-4D6B-8DE6-02D84EBB5837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70DAABF-BD7F-45D6-8651-1CA6159A1474}" type="pres">
      <dgm:prSet presAssocID="{6A5F1F5F-CD4E-4C54-8760-B9FD85875E6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71CF08-7381-4A0D-BF37-CCB66AF62432}" type="pres">
      <dgm:prSet presAssocID="{6A5F1F5F-CD4E-4C54-8760-B9FD85875E63}" presName="dummy" presStyleCnt="0"/>
      <dgm:spPr/>
    </dgm:pt>
    <dgm:pt modelId="{2457C4E9-95D4-4A7B-AE8C-D1ABE1B69AB1}" type="pres">
      <dgm:prSet presAssocID="{9F74F06C-5B17-47F1-84FD-279E49E2B40F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2CF49F51-98EA-4CE7-B7D6-963E86CC8F19}" type="presOf" srcId="{CA9EDEC6-C097-4FBA-A288-3B11014AD405}" destId="{F52C10AA-62FA-4D63-9D89-3D4DDD6228E9}" srcOrd="0" destOrd="0" presId="urn:microsoft.com/office/officeart/2005/8/layout/radial6"/>
    <dgm:cxn modelId="{F97A0A72-ACD0-4A28-9A09-BF47D545079C}" type="presOf" srcId="{0D7857A0-481C-470A-A006-2482D01F45AE}" destId="{C3BE2AB8-45E8-4064-81B4-347A75384BD5}" srcOrd="0" destOrd="0" presId="urn:microsoft.com/office/officeart/2005/8/layout/radial6"/>
    <dgm:cxn modelId="{410FFBF2-CB31-4B17-8D8B-DB51EACD3303}" type="presOf" srcId="{9F74F06C-5B17-47F1-84FD-279E49E2B40F}" destId="{2457C4E9-95D4-4A7B-AE8C-D1ABE1B69AB1}" srcOrd="0" destOrd="0" presId="urn:microsoft.com/office/officeart/2005/8/layout/radial6"/>
    <dgm:cxn modelId="{12AF207B-7D3F-41D5-9729-763440631BF6}" type="presOf" srcId="{E3BE8072-5590-4072-AD72-5776A545B7FC}" destId="{0B51F5A3-DA70-43C0-8997-7B4C480CB7B9}" srcOrd="0" destOrd="0" presId="urn:microsoft.com/office/officeart/2005/8/layout/radial6"/>
    <dgm:cxn modelId="{A7F77FE4-BBE5-4E0E-A568-F98A4D722587}" srcId="{0D7857A0-481C-470A-A006-2482D01F45AE}" destId="{6A5F1F5F-CD4E-4C54-8760-B9FD85875E63}" srcOrd="3" destOrd="0" parTransId="{998C4EE0-9BE9-42C9-B783-CE3BD914F200}" sibTransId="{9F74F06C-5B17-47F1-84FD-279E49E2B40F}"/>
    <dgm:cxn modelId="{908683F9-4F60-41B8-A1AA-C3751C276947}" srcId="{0D7857A0-481C-470A-A006-2482D01F45AE}" destId="{E3BE8072-5590-4072-AD72-5776A545B7FC}" srcOrd="1" destOrd="0" parTransId="{F99CCE80-1B52-473B-A8F0-C02ABFEFDDA6}" sibTransId="{11BED8C3-6B78-4EA9-8A8A-CA656BE69A8E}"/>
    <dgm:cxn modelId="{094CCCC5-568E-4994-9738-3CA74F9D53A9}" srcId="{0D7857A0-481C-470A-A006-2482D01F45AE}" destId="{452F00C7-D425-44A4-AF69-1B1BC57606CE}" srcOrd="0" destOrd="0" parTransId="{D4FA2CE2-A785-4674-AE6B-9DC42C9C92BB}" sibTransId="{912BA0A8-A78B-4B70-892D-2B77DE5ED3DB}"/>
    <dgm:cxn modelId="{FF5D17BB-D089-4D09-B1BF-804ED860A8A7}" type="presOf" srcId="{912BA0A8-A78B-4B70-892D-2B77DE5ED3DB}" destId="{717CDBCE-F00D-4D16-8C2B-7139E91C1ED5}" srcOrd="0" destOrd="0" presId="urn:microsoft.com/office/officeart/2005/8/layout/radial6"/>
    <dgm:cxn modelId="{9B61C6F0-AE4F-45FE-B170-E6C758743388}" type="presOf" srcId="{452F00C7-D425-44A4-AF69-1B1BC57606CE}" destId="{6F1267CF-8AE8-4585-B19B-8773FA554922}" srcOrd="0" destOrd="0" presId="urn:microsoft.com/office/officeart/2005/8/layout/radial6"/>
    <dgm:cxn modelId="{FA17537C-BC19-44FF-B502-543E282E58C2}" type="presOf" srcId="{CD6D98AD-E4D3-4F24-A32C-B41C9E8626F4}" destId="{578515A6-12C2-446E-B6CA-4F06993512F6}" srcOrd="0" destOrd="0" presId="urn:microsoft.com/office/officeart/2005/8/layout/radial6"/>
    <dgm:cxn modelId="{CC500A73-A464-4E61-8645-D9997C50B775}" srcId="{0D7857A0-481C-470A-A006-2482D01F45AE}" destId="{CA9EDEC6-C097-4FBA-A288-3B11014AD405}" srcOrd="2" destOrd="0" parTransId="{892B5587-DCCE-4F38-821E-E91BF92DEDBE}" sibTransId="{E121FD31-78A2-4D6B-8DE6-02D84EBB5837}"/>
    <dgm:cxn modelId="{66470A1A-721B-4F5B-A408-0A5C26B62A72}" type="presOf" srcId="{E121FD31-78A2-4D6B-8DE6-02D84EBB5837}" destId="{A7453FDD-09C0-4B55-B606-6C32CA58EAED}" srcOrd="0" destOrd="0" presId="urn:microsoft.com/office/officeart/2005/8/layout/radial6"/>
    <dgm:cxn modelId="{FFF65A9B-4A12-4903-90A6-2BB5E3EBF032}" type="presOf" srcId="{6A5F1F5F-CD4E-4C54-8760-B9FD85875E63}" destId="{F70DAABF-BD7F-45D6-8651-1CA6159A1474}" srcOrd="0" destOrd="0" presId="urn:microsoft.com/office/officeart/2005/8/layout/radial6"/>
    <dgm:cxn modelId="{32C045C6-F159-4F23-9D9D-EEEA8DBB53D4}" type="presOf" srcId="{11BED8C3-6B78-4EA9-8A8A-CA656BE69A8E}" destId="{FA26B045-D02B-4031-A1AA-CB903BDF6407}" srcOrd="0" destOrd="0" presId="urn:microsoft.com/office/officeart/2005/8/layout/radial6"/>
    <dgm:cxn modelId="{B4D6E2DA-CB72-47EB-AEFC-72295F566922}" srcId="{CD6D98AD-E4D3-4F24-A32C-B41C9E8626F4}" destId="{0D7857A0-481C-470A-A006-2482D01F45AE}" srcOrd="0" destOrd="0" parTransId="{82C2664F-7893-461A-8CA0-0778F5F8957B}" sibTransId="{53522059-C853-4312-98AD-20FA6DE55C57}"/>
    <dgm:cxn modelId="{69195433-E506-4A3D-8789-865EE38C04D6}" type="presParOf" srcId="{578515A6-12C2-446E-B6CA-4F06993512F6}" destId="{C3BE2AB8-45E8-4064-81B4-347A75384BD5}" srcOrd="0" destOrd="0" presId="urn:microsoft.com/office/officeart/2005/8/layout/radial6"/>
    <dgm:cxn modelId="{5C9A629B-C1D4-4229-BA61-BC1A6B6D2B9C}" type="presParOf" srcId="{578515A6-12C2-446E-B6CA-4F06993512F6}" destId="{6F1267CF-8AE8-4585-B19B-8773FA554922}" srcOrd="1" destOrd="0" presId="urn:microsoft.com/office/officeart/2005/8/layout/radial6"/>
    <dgm:cxn modelId="{12D92501-20F7-4172-9272-6FAD4F6D4785}" type="presParOf" srcId="{578515A6-12C2-446E-B6CA-4F06993512F6}" destId="{04659720-851E-4EF2-B05D-D2D6DAF9C32F}" srcOrd="2" destOrd="0" presId="urn:microsoft.com/office/officeart/2005/8/layout/radial6"/>
    <dgm:cxn modelId="{8E53A2D4-C6E4-4694-B3A3-1689703ABF5F}" type="presParOf" srcId="{578515A6-12C2-446E-B6CA-4F06993512F6}" destId="{717CDBCE-F00D-4D16-8C2B-7139E91C1ED5}" srcOrd="3" destOrd="0" presId="urn:microsoft.com/office/officeart/2005/8/layout/radial6"/>
    <dgm:cxn modelId="{BECED190-4B37-474A-9CEE-5B43443076FA}" type="presParOf" srcId="{578515A6-12C2-446E-B6CA-4F06993512F6}" destId="{0B51F5A3-DA70-43C0-8997-7B4C480CB7B9}" srcOrd="4" destOrd="0" presId="urn:microsoft.com/office/officeart/2005/8/layout/radial6"/>
    <dgm:cxn modelId="{F2510E8F-A113-44D0-95C7-08D095FBE81B}" type="presParOf" srcId="{578515A6-12C2-446E-B6CA-4F06993512F6}" destId="{EDA127DF-2036-4029-9D45-4BAEB862C355}" srcOrd="5" destOrd="0" presId="urn:microsoft.com/office/officeart/2005/8/layout/radial6"/>
    <dgm:cxn modelId="{1FC911BF-EBD5-4DA6-8EB5-820FF92375D2}" type="presParOf" srcId="{578515A6-12C2-446E-B6CA-4F06993512F6}" destId="{FA26B045-D02B-4031-A1AA-CB903BDF6407}" srcOrd="6" destOrd="0" presId="urn:microsoft.com/office/officeart/2005/8/layout/radial6"/>
    <dgm:cxn modelId="{CB897FC5-43A2-4C0E-906F-9CBDAE828E6B}" type="presParOf" srcId="{578515A6-12C2-446E-B6CA-4F06993512F6}" destId="{F52C10AA-62FA-4D63-9D89-3D4DDD6228E9}" srcOrd="7" destOrd="0" presId="urn:microsoft.com/office/officeart/2005/8/layout/radial6"/>
    <dgm:cxn modelId="{26DCEA38-DFBE-450E-BA1C-1D2877DB419A}" type="presParOf" srcId="{578515A6-12C2-446E-B6CA-4F06993512F6}" destId="{72C3FE20-9826-4553-A41D-83AD9AF9E286}" srcOrd="8" destOrd="0" presId="urn:microsoft.com/office/officeart/2005/8/layout/radial6"/>
    <dgm:cxn modelId="{B320D3C3-EF99-493E-B6E3-5F830233665E}" type="presParOf" srcId="{578515A6-12C2-446E-B6CA-4F06993512F6}" destId="{A7453FDD-09C0-4B55-B606-6C32CA58EAED}" srcOrd="9" destOrd="0" presId="urn:microsoft.com/office/officeart/2005/8/layout/radial6"/>
    <dgm:cxn modelId="{54E87DD3-1BDB-49B4-AAC3-6B21504F3970}" type="presParOf" srcId="{578515A6-12C2-446E-B6CA-4F06993512F6}" destId="{F70DAABF-BD7F-45D6-8651-1CA6159A1474}" srcOrd="10" destOrd="0" presId="urn:microsoft.com/office/officeart/2005/8/layout/radial6"/>
    <dgm:cxn modelId="{81C256C9-4D25-43C5-A820-E5EF187DC7DE}" type="presParOf" srcId="{578515A6-12C2-446E-B6CA-4F06993512F6}" destId="{A671CF08-7381-4A0D-BF37-CCB66AF62432}" srcOrd="11" destOrd="0" presId="urn:microsoft.com/office/officeart/2005/8/layout/radial6"/>
    <dgm:cxn modelId="{435ECA32-D01C-4B9E-B2B4-8E6BF60BA8D1}" type="presParOf" srcId="{578515A6-12C2-446E-B6CA-4F06993512F6}" destId="{2457C4E9-95D4-4A7B-AE8C-D1ABE1B69AB1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757C5F8-D7FE-4746-B7A8-72BB8E478BE8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28F4D1D-C1B9-4EFF-9B3F-B006FB366486}">
      <dgm:prSet/>
      <dgm:spPr/>
      <dgm:t>
        <a:bodyPr/>
        <a:lstStyle/>
        <a:p>
          <a:pPr rtl="0"/>
          <a:r>
            <a:rPr lang="en-US" dirty="0" smtClean="0"/>
            <a:t>Assessments</a:t>
          </a:r>
          <a:endParaRPr lang="en-US" dirty="0"/>
        </a:p>
      </dgm:t>
    </dgm:pt>
    <dgm:pt modelId="{E5EE0F0C-6C27-42FF-97AA-2D0AD755B10F}" type="parTrans" cxnId="{306AFA8F-868A-4E7F-8E27-BD14034B7580}">
      <dgm:prSet/>
      <dgm:spPr/>
      <dgm:t>
        <a:bodyPr/>
        <a:lstStyle/>
        <a:p>
          <a:endParaRPr lang="en-US"/>
        </a:p>
      </dgm:t>
    </dgm:pt>
    <dgm:pt modelId="{0F4A4A36-F3AE-4B11-9C9B-481C969D7D46}" type="sibTrans" cxnId="{306AFA8F-868A-4E7F-8E27-BD14034B7580}">
      <dgm:prSet/>
      <dgm:spPr/>
      <dgm:t>
        <a:bodyPr/>
        <a:lstStyle/>
        <a:p>
          <a:endParaRPr lang="en-US"/>
        </a:p>
      </dgm:t>
    </dgm:pt>
    <dgm:pt modelId="{B4E5E64A-7C76-495E-B5EA-AF29F8BC9921}">
      <dgm:prSet/>
      <dgm:spPr/>
      <dgm:t>
        <a:bodyPr/>
        <a:lstStyle/>
        <a:p>
          <a:pPr rtl="0"/>
          <a:r>
            <a:rPr lang="en-US" dirty="0" smtClean="0"/>
            <a:t>No official social media presence</a:t>
          </a:r>
          <a:endParaRPr lang="en-US" dirty="0"/>
        </a:p>
      </dgm:t>
    </dgm:pt>
    <dgm:pt modelId="{909F8ECE-06D4-4502-B80A-19FA6B510E0B}" type="parTrans" cxnId="{EB14964D-75CF-4D16-ABA7-C8AAD7710C5C}">
      <dgm:prSet/>
      <dgm:spPr/>
      <dgm:t>
        <a:bodyPr/>
        <a:lstStyle/>
        <a:p>
          <a:endParaRPr lang="en-US"/>
        </a:p>
      </dgm:t>
    </dgm:pt>
    <dgm:pt modelId="{71CCAC0A-F740-4072-B71A-D9200980ADC0}" type="sibTrans" cxnId="{EB14964D-75CF-4D16-ABA7-C8AAD7710C5C}">
      <dgm:prSet/>
      <dgm:spPr/>
      <dgm:t>
        <a:bodyPr/>
        <a:lstStyle/>
        <a:p>
          <a:endParaRPr lang="en-US"/>
        </a:p>
      </dgm:t>
    </dgm:pt>
    <dgm:pt modelId="{DE48BE1A-E5E5-42D1-BD7B-319F34B2B348}">
      <dgm:prSet/>
      <dgm:spPr/>
      <dgm:t>
        <a:bodyPr/>
        <a:lstStyle/>
        <a:p>
          <a:pPr rtl="0"/>
          <a:r>
            <a:rPr lang="en-US" dirty="0" smtClean="0"/>
            <a:t>Minimal active messaging around sustainability and climate change</a:t>
          </a:r>
          <a:endParaRPr lang="en-US" dirty="0"/>
        </a:p>
      </dgm:t>
    </dgm:pt>
    <dgm:pt modelId="{0514221D-1AFA-4E49-93ED-140B67FD0B76}" type="parTrans" cxnId="{E0D7519A-3B20-4A5C-9A55-3B748F236478}">
      <dgm:prSet/>
      <dgm:spPr/>
      <dgm:t>
        <a:bodyPr/>
        <a:lstStyle/>
        <a:p>
          <a:endParaRPr lang="en-US"/>
        </a:p>
      </dgm:t>
    </dgm:pt>
    <dgm:pt modelId="{FB61F99C-C109-41A3-9DDE-EA3803AC80EE}" type="sibTrans" cxnId="{E0D7519A-3B20-4A5C-9A55-3B748F236478}">
      <dgm:prSet/>
      <dgm:spPr/>
      <dgm:t>
        <a:bodyPr/>
        <a:lstStyle/>
        <a:p>
          <a:endParaRPr lang="en-US"/>
        </a:p>
      </dgm:t>
    </dgm:pt>
    <dgm:pt modelId="{9BE35B45-140A-4D52-9F8B-2AE8F4BAE40F}">
      <dgm:prSet/>
      <dgm:spPr/>
      <dgm:t>
        <a:bodyPr/>
        <a:lstStyle/>
        <a:p>
          <a:pPr rtl="0"/>
          <a:r>
            <a:rPr lang="en-US" dirty="0" smtClean="0"/>
            <a:t>Need more public outreach events</a:t>
          </a:r>
          <a:endParaRPr lang="en-US" dirty="0"/>
        </a:p>
      </dgm:t>
    </dgm:pt>
    <dgm:pt modelId="{33481F91-8689-4AC2-AD12-BF04019D315F}" type="parTrans" cxnId="{8994B3AA-B91D-44C0-92C1-6440C30E6C33}">
      <dgm:prSet/>
      <dgm:spPr/>
      <dgm:t>
        <a:bodyPr/>
        <a:lstStyle/>
        <a:p>
          <a:endParaRPr lang="en-US"/>
        </a:p>
      </dgm:t>
    </dgm:pt>
    <dgm:pt modelId="{42AEC2AF-6870-457D-8CAB-54807A88A58B}" type="sibTrans" cxnId="{8994B3AA-B91D-44C0-92C1-6440C30E6C33}">
      <dgm:prSet/>
      <dgm:spPr/>
      <dgm:t>
        <a:bodyPr/>
        <a:lstStyle/>
        <a:p>
          <a:endParaRPr lang="en-US"/>
        </a:p>
      </dgm:t>
    </dgm:pt>
    <dgm:pt modelId="{15433EB9-E288-4117-8158-F2C163ECFCA1}">
      <dgm:prSet/>
      <dgm:spPr/>
      <dgm:t>
        <a:bodyPr/>
        <a:lstStyle/>
        <a:p>
          <a:pPr rtl="0"/>
          <a:r>
            <a:rPr lang="en-US" dirty="0" smtClean="0"/>
            <a:t>Recommendations</a:t>
          </a:r>
          <a:endParaRPr lang="en-US" dirty="0"/>
        </a:p>
      </dgm:t>
    </dgm:pt>
    <dgm:pt modelId="{845CF113-8145-4CEA-830C-BD8BFE732611}" type="parTrans" cxnId="{66F1404B-0BD2-47F6-BCF7-4B61CFBB0128}">
      <dgm:prSet/>
      <dgm:spPr/>
      <dgm:t>
        <a:bodyPr/>
        <a:lstStyle/>
        <a:p>
          <a:endParaRPr lang="en-US"/>
        </a:p>
      </dgm:t>
    </dgm:pt>
    <dgm:pt modelId="{D6358886-7556-4950-8C97-14DE8DFA4858}" type="sibTrans" cxnId="{66F1404B-0BD2-47F6-BCF7-4B61CFBB0128}">
      <dgm:prSet/>
      <dgm:spPr/>
      <dgm:t>
        <a:bodyPr/>
        <a:lstStyle/>
        <a:p>
          <a:endParaRPr lang="en-US"/>
        </a:p>
      </dgm:t>
    </dgm:pt>
    <dgm:pt modelId="{FE64F796-9C06-4977-9D73-5CEA1ADDF7FF}">
      <dgm:prSet/>
      <dgm:spPr/>
      <dgm:t>
        <a:bodyPr/>
        <a:lstStyle/>
        <a:p>
          <a:pPr rtl="0"/>
          <a:r>
            <a:rPr lang="en-US" dirty="0" smtClean="0"/>
            <a:t>Develop a Public Relations strategy</a:t>
          </a:r>
          <a:endParaRPr lang="en-US" dirty="0"/>
        </a:p>
      </dgm:t>
    </dgm:pt>
    <dgm:pt modelId="{8AEE3E03-4CF1-44DB-9B45-A228C42C77F6}" type="parTrans" cxnId="{E4C8DE31-9BEF-4D31-A424-2EA21110B544}">
      <dgm:prSet/>
      <dgm:spPr/>
      <dgm:t>
        <a:bodyPr/>
        <a:lstStyle/>
        <a:p>
          <a:endParaRPr lang="en-US"/>
        </a:p>
      </dgm:t>
    </dgm:pt>
    <dgm:pt modelId="{23187CD8-8F37-4BD6-B7A4-43E50A5F4DC0}" type="sibTrans" cxnId="{E4C8DE31-9BEF-4D31-A424-2EA21110B544}">
      <dgm:prSet/>
      <dgm:spPr/>
      <dgm:t>
        <a:bodyPr/>
        <a:lstStyle/>
        <a:p>
          <a:endParaRPr lang="en-US"/>
        </a:p>
      </dgm:t>
    </dgm:pt>
    <dgm:pt modelId="{8D806722-D30E-4EEA-91C9-2DA3199ABC24}">
      <dgm:prSet/>
      <dgm:spPr/>
      <dgm:t>
        <a:bodyPr/>
        <a:lstStyle/>
        <a:p>
          <a:pPr rtl="0"/>
          <a:r>
            <a:rPr lang="en-US" dirty="0" smtClean="0"/>
            <a:t>Events and Outreach</a:t>
          </a:r>
          <a:endParaRPr lang="en-US" dirty="0"/>
        </a:p>
      </dgm:t>
    </dgm:pt>
    <dgm:pt modelId="{B363A81E-9769-4C31-9D64-9FA91F3E3A16}" type="parTrans" cxnId="{307B9A77-77FA-4A82-92C4-0B8AA5E9EA9E}">
      <dgm:prSet/>
      <dgm:spPr/>
      <dgm:t>
        <a:bodyPr/>
        <a:lstStyle/>
        <a:p>
          <a:endParaRPr lang="en-US"/>
        </a:p>
      </dgm:t>
    </dgm:pt>
    <dgm:pt modelId="{12DBB597-CBDA-4191-8E5E-70E0A7D909C7}" type="sibTrans" cxnId="{307B9A77-77FA-4A82-92C4-0B8AA5E9EA9E}">
      <dgm:prSet/>
      <dgm:spPr/>
      <dgm:t>
        <a:bodyPr/>
        <a:lstStyle/>
        <a:p>
          <a:endParaRPr lang="en-US"/>
        </a:p>
      </dgm:t>
    </dgm:pt>
    <dgm:pt modelId="{1F48D49B-31B2-4156-85E2-EE18031124C4}">
      <dgm:prSet/>
      <dgm:spPr/>
      <dgm:t>
        <a:bodyPr/>
        <a:lstStyle/>
        <a:p>
          <a:pPr rtl="0"/>
          <a:r>
            <a:rPr lang="en-US" dirty="0" smtClean="0"/>
            <a:t>Need to encourage active participation</a:t>
          </a:r>
          <a:endParaRPr lang="en-US" dirty="0"/>
        </a:p>
      </dgm:t>
    </dgm:pt>
    <dgm:pt modelId="{4679E246-E30F-44A3-BFE9-44C5F58D92F8}" type="parTrans" cxnId="{86F7E2F9-3F9E-407D-9824-3541B1463FB2}">
      <dgm:prSet/>
      <dgm:spPr/>
      <dgm:t>
        <a:bodyPr/>
        <a:lstStyle/>
        <a:p>
          <a:endParaRPr lang="en-US"/>
        </a:p>
      </dgm:t>
    </dgm:pt>
    <dgm:pt modelId="{5C1BCBAE-ACE4-427A-9A82-2AB1CB53A56B}" type="sibTrans" cxnId="{86F7E2F9-3F9E-407D-9824-3541B1463FB2}">
      <dgm:prSet/>
      <dgm:spPr/>
      <dgm:t>
        <a:bodyPr/>
        <a:lstStyle/>
        <a:p>
          <a:endParaRPr lang="en-US"/>
        </a:p>
      </dgm:t>
    </dgm:pt>
    <dgm:pt modelId="{0CB55629-8636-45FE-A4CB-12F400858042}" type="pres">
      <dgm:prSet presAssocID="{B757C5F8-D7FE-4746-B7A8-72BB8E478BE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7EB18CE-9870-4FDC-9905-5579B245E349}" type="pres">
      <dgm:prSet presAssocID="{B28F4D1D-C1B9-4EFF-9B3F-B006FB366486}" presName="composite" presStyleCnt="0"/>
      <dgm:spPr/>
    </dgm:pt>
    <dgm:pt modelId="{476351BD-41B4-4738-A871-52B543CD6E87}" type="pres">
      <dgm:prSet presAssocID="{B28F4D1D-C1B9-4EFF-9B3F-B006FB366486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847765-965B-4EFA-86D1-F42EA604746E}" type="pres">
      <dgm:prSet presAssocID="{B28F4D1D-C1B9-4EFF-9B3F-B006FB366486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DF509D-C08C-42A0-8DC7-21E9409E4A8C}" type="pres">
      <dgm:prSet presAssocID="{0F4A4A36-F3AE-4B11-9C9B-481C969D7D46}" presName="space" presStyleCnt="0"/>
      <dgm:spPr/>
    </dgm:pt>
    <dgm:pt modelId="{F16ADED0-FE76-41CD-A976-A66FD8C16231}" type="pres">
      <dgm:prSet presAssocID="{15433EB9-E288-4117-8158-F2C163ECFCA1}" presName="composite" presStyleCnt="0"/>
      <dgm:spPr/>
    </dgm:pt>
    <dgm:pt modelId="{7EA90620-7C6A-4479-927B-03FAA3738E49}" type="pres">
      <dgm:prSet presAssocID="{15433EB9-E288-4117-8158-F2C163ECFCA1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89E9BA-A3E8-4617-A8A3-20D66F4A4201}" type="pres">
      <dgm:prSet presAssocID="{15433EB9-E288-4117-8158-F2C163ECFCA1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4C8DE31-9BEF-4D31-A424-2EA21110B544}" srcId="{15433EB9-E288-4117-8158-F2C163ECFCA1}" destId="{FE64F796-9C06-4977-9D73-5CEA1ADDF7FF}" srcOrd="0" destOrd="0" parTransId="{8AEE3E03-4CF1-44DB-9B45-A228C42C77F6}" sibTransId="{23187CD8-8F37-4BD6-B7A4-43E50A5F4DC0}"/>
    <dgm:cxn modelId="{D4DBFD4F-8E04-4A4C-946F-9FABA701D1F8}" type="presOf" srcId="{DE48BE1A-E5E5-42D1-BD7B-319F34B2B348}" destId="{09847765-965B-4EFA-86D1-F42EA604746E}" srcOrd="0" destOrd="1" presId="urn:microsoft.com/office/officeart/2005/8/layout/hList1"/>
    <dgm:cxn modelId="{307B9A77-77FA-4A82-92C4-0B8AA5E9EA9E}" srcId="{15433EB9-E288-4117-8158-F2C163ECFCA1}" destId="{8D806722-D30E-4EEA-91C9-2DA3199ABC24}" srcOrd="1" destOrd="0" parTransId="{B363A81E-9769-4C31-9D64-9FA91F3E3A16}" sibTransId="{12DBB597-CBDA-4191-8E5E-70E0A7D909C7}"/>
    <dgm:cxn modelId="{E0D7519A-3B20-4A5C-9A55-3B748F236478}" srcId="{B28F4D1D-C1B9-4EFF-9B3F-B006FB366486}" destId="{DE48BE1A-E5E5-42D1-BD7B-319F34B2B348}" srcOrd="1" destOrd="0" parTransId="{0514221D-1AFA-4E49-93ED-140B67FD0B76}" sibTransId="{FB61F99C-C109-41A3-9DDE-EA3803AC80EE}"/>
    <dgm:cxn modelId="{66F1404B-0BD2-47F6-BCF7-4B61CFBB0128}" srcId="{B757C5F8-D7FE-4746-B7A8-72BB8E478BE8}" destId="{15433EB9-E288-4117-8158-F2C163ECFCA1}" srcOrd="1" destOrd="0" parTransId="{845CF113-8145-4CEA-830C-BD8BFE732611}" sibTransId="{D6358886-7556-4950-8C97-14DE8DFA4858}"/>
    <dgm:cxn modelId="{86F7E2F9-3F9E-407D-9824-3541B1463FB2}" srcId="{B28F4D1D-C1B9-4EFF-9B3F-B006FB366486}" destId="{1F48D49B-31B2-4156-85E2-EE18031124C4}" srcOrd="3" destOrd="0" parTransId="{4679E246-E30F-44A3-BFE9-44C5F58D92F8}" sibTransId="{5C1BCBAE-ACE4-427A-9A82-2AB1CB53A56B}"/>
    <dgm:cxn modelId="{F8C93892-3B74-41CD-965A-4B494E1BCC7A}" type="presOf" srcId="{8D806722-D30E-4EEA-91C9-2DA3199ABC24}" destId="{7689E9BA-A3E8-4617-A8A3-20D66F4A4201}" srcOrd="0" destOrd="1" presId="urn:microsoft.com/office/officeart/2005/8/layout/hList1"/>
    <dgm:cxn modelId="{7E17DD84-26E2-4CD4-807D-880C6BC59054}" type="presOf" srcId="{FE64F796-9C06-4977-9D73-5CEA1ADDF7FF}" destId="{7689E9BA-A3E8-4617-A8A3-20D66F4A4201}" srcOrd="0" destOrd="0" presId="urn:microsoft.com/office/officeart/2005/8/layout/hList1"/>
    <dgm:cxn modelId="{5308C96E-1036-4018-94BD-C0EF9A9E5BB1}" type="presOf" srcId="{1F48D49B-31B2-4156-85E2-EE18031124C4}" destId="{09847765-965B-4EFA-86D1-F42EA604746E}" srcOrd="0" destOrd="3" presId="urn:microsoft.com/office/officeart/2005/8/layout/hList1"/>
    <dgm:cxn modelId="{922ED767-F367-4380-83B3-6FF4393AB5AC}" type="presOf" srcId="{9BE35B45-140A-4D52-9F8B-2AE8F4BAE40F}" destId="{09847765-965B-4EFA-86D1-F42EA604746E}" srcOrd="0" destOrd="2" presId="urn:microsoft.com/office/officeart/2005/8/layout/hList1"/>
    <dgm:cxn modelId="{ECD5971D-5EE2-4DDA-9A58-53FF6F3F86A3}" type="presOf" srcId="{B28F4D1D-C1B9-4EFF-9B3F-B006FB366486}" destId="{476351BD-41B4-4738-A871-52B543CD6E87}" srcOrd="0" destOrd="0" presId="urn:microsoft.com/office/officeart/2005/8/layout/hList1"/>
    <dgm:cxn modelId="{306AFA8F-868A-4E7F-8E27-BD14034B7580}" srcId="{B757C5F8-D7FE-4746-B7A8-72BB8E478BE8}" destId="{B28F4D1D-C1B9-4EFF-9B3F-B006FB366486}" srcOrd="0" destOrd="0" parTransId="{E5EE0F0C-6C27-42FF-97AA-2D0AD755B10F}" sibTransId="{0F4A4A36-F3AE-4B11-9C9B-481C969D7D46}"/>
    <dgm:cxn modelId="{06280FFB-4481-44A1-9AF5-98DD16657C31}" type="presOf" srcId="{B757C5F8-D7FE-4746-B7A8-72BB8E478BE8}" destId="{0CB55629-8636-45FE-A4CB-12F400858042}" srcOrd="0" destOrd="0" presId="urn:microsoft.com/office/officeart/2005/8/layout/hList1"/>
    <dgm:cxn modelId="{1A455DEE-DAF3-4AB1-8DEE-FE09DE20835A}" type="presOf" srcId="{15433EB9-E288-4117-8158-F2C163ECFCA1}" destId="{7EA90620-7C6A-4479-927B-03FAA3738E49}" srcOrd="0" destOrd="0" presId="urn:microsoft.com/office/officeart/2005/8/layout/hList1"/>
    <dgm:cxn modelId="{C05F5318-29D0-43F7-AA1E-C4A1C5AC5BC2}" type="presOf" srcId="{B4E5E64A-7C76-495E-B5EA-AF29F8BC9921}" destId="{09847765-965B-4EFA-86D1-F42EA604746E}" srcOrd="0" destOrd="0" presId="urn:microsoft.com/office/officeart/2005/8/layout/hList1"/>
    <dgm:cxn modelId="{8994B3AA-B91D-44C0-92C1-6440C30E6C33}" srcId="{B28F4D1D-C1B9-4EFF-9B3F-B006FB366486}" destId="{9BE35B45-140A-4D52-9F8B-2AE8F4BAE40F}" srcOrd="2" destOrd="0" parTransId="{33481F91-8689-4AC2-AD12-BF04019D315F}" sibTransId="{42AEC2AF-6870-457D-8CAB-54807A88A58B}"/>
    <dgm:cxn modelId="{EB14964D-75CF-4D16-ABA7-C8AAD7710C5C}" srcId="{B28F4D1D-C1B9-4EFF-9B3F-B006FB366486}" destId="{B4E5E64A-7C76-495E-B5EA-AF29F8BC9921}" srcOrd="0" destOrd="0" parTransId="{909F8ECE-06D4-4502-B80A-19FA6B510E0B}" sibTransId="{71CCAC0A-F740-4072-B71A-D9200980ADC0}"/>
    <dgm:cxn modelId="{D7388AD2-B576-4512-BA98-AFBC4FDE8E0A}" type="presParOf" srcId="{0CB55629-8636-45FE-A4CB-12F400858042}" destId="{67EB18CE-9870-4FDC-9905-5579B245E349}" srcOrd="0" destOrd="0" presId="urn:microsoft.com/office/officeart/2005/8/layout/hList1"/>
    <dgm:cxn modelId="{37D453BD-8F8B-4CA5-B687-6340720DD3CC}" type="presParOf" srcId="{67EB18CE-9870-4FDC-9905-5579B245E349}" destId="{476351BD-41B4-4738-A871-52B543CD6E87}" srcOrd="0" destOrd="0" presId="urn:microsoft.com/office/officeart/2005/8/layout/hList1"/>
    <dgm:cxn modelId="{442433A2-B00B-47CE-91EC-997D397B8D6D}" type="presParOf" srcId="{67EB18CE-9870-4FDC-9905-5579B245E349}" destId="{09847765-965B-4EFA-86D1-F42EA604746E}" srcOrd="1" destOrd="0" presId="urn:microsoft.com/office/officeart/2005/8/layout/hList1"/>
    <dgm:cxn modelId="{FB88E4A8-BF28-4BF3-9F69-0F5E475693F6}" type="presParOf" srcId="{0CB55629-8636-45FE-A4CB-12F400858042}" destId="{88DF509D-C08C-42A0-8DC7-21E9409E4A8C}" srcOrd="1" destOrd="0" presId="urn:microsoft.com/office/officeart/2005/8/layout/hList1"/>
    <dgm:cxn modelId="{D3841AAB-9230-4490-B795-55D75D2C6A7E}" type="presParOf" srcId="{0CB55629-8636-45FE-A4CB-12F400858042}" destId="{F16ADED0-FE76-41CD-A976-A66FD8C16231}" srcOrd="2" destOrd="0" presId="urn:microsoft.com/office/officeart/2005/8/layout/hList1"/>
    <dgm:cxn modelId="{4E9932F4-0103-4D15-9F74-C0072DE0BAAF}" type="presParOf" srcId="{F16ADED0-FE76-41CD-A976-A66FD8C16231}" destId="{7EA90620-7C6A-4479-927B-03FAA3738E49}" srcOrd="0" destOrd="0" presId="urn:microsoft.com/office/officeart/2005/8/layout/hList1"/>
    <dgm:cxn modelId="{F9F709CE-A27B-41D8-B6BB-DEFB1A19770A}" type="presParOf" srcId="{F16ADED0-FE76-41CD-A976-A66FD8C16231}" destId="{7689E9BA-A3E8-4617-A8A3-20D66F4A420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97F4D55-C484-45CA-84FB-8B379C1ACD22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511B0E-B355-4E83-A6F0-C224236FCD37}">
      <dgm:prSet/>
      <dgm:spPr/>
      <dgm:t>
        <a:bodyPr/>
        <a:lstStyle/>
        <a:p>
          <a:pPr rtl="0"/>
          <a:r>
            <a:rPr lang="en-US" dirty="0" smtClean="0"/>
            <a:t>Assessments</a:t>
          </a:r>
          <a:endParaRPr lang="en-US" dirty="0"/>
        </a:p>
      </dgm:t>
    </dgm:pt>
    <dgm:pt modelId="{FFF65888-35BF-466B-902E-D516DCACFC74}" type="parTrans" cxnId="{9698780F-585E-4E9D-BA24-B547FAA6D94F}">
      <dgm:prSet/>
      <dgm:spPr/>
      <dgm:t>
        <a:bodyPr/>
        <a:lstStyle/>
        <a:p>
          <a:endParaRPr lang="en-US"/>
        </a:p>
      </dgm:t>
    </dgm:pt>
    <dgm:pt modelId="{929CD7CC-14F9-4E94-AB05-D1BC2EFD8C27}" type="sibTrans" cxnId="{9698780F-585E-4E9D-BA24-B547FAA6D94F}">
      <dgm:prSet/>
      <dgm:spPr/>
      <dgm:t>
        <a:bodyPr/>
        <a:lstStyle/>
        <a:p>
          <a:endParaRPr lang="en-US"/>
        </a:p>
      </dgm:t>
    </dgm:pt>
    <dgm:pt modelId="{33188C4E-6C83-4DBD-B295-758B8F1729B9}">
      <dgm:prSet/>
      <dgm:spPr/>
      <dgm:t>
        <a:bodyPr/>
        <a:lstStyle/>
        <a:p>
          <a:pPr rtl="0"/>
          <a:r>
            <a:rPr lang="en-US" dirty="0" smtClean="0"/>
            <a:t>Build and remodel to LEED design standards</a:t>
          </a:r>
          <a:endParaRPr lang="en-US" dirty="0"/>
        </a:p>
      </dgm:t>
    </dgm:pt>
    <dgm:pt modelId="{99513359-F10B-40F6-B5A2-22A2C52CB4E1}" type="parTrans" cxnId="{5401BC82-35D2-41A4-8C30-AF92A3076BFB}">
      <dgm:prSet/>
      <dgm:spPr/>
      <dgm:t>
        <a:bodyPr/>
        <a:lstStyle/>
        <a:p>
          <a:endParaRPr lang="en-US"/>
        </a:p>
      </dgm:t>
    </dgm:pt>
    <dgm:pt modelId="{23636A0B-9651-47F0-BDBC-7E2FCACB6A65}" type="sibTrans" cxnId="{5401BC82-35D2-41A4-8C30-AF92A3076BFB}">
      <dgm:prSet/>
      <dgm:spPr/>
      <dgm:t>
        <a:bodyPr/>
        <a:lstStyle/>
        <a:p>
          <a:endParaRPr lang="en-US"/>
        </a:p>
      </dgm:t>
    </dgm:pt>
    <dgm:pt modelId="{15E57EFF-68DB-4DF7-9F1B-9FE1CA71010A}">
      <dgm:prSet/>
      <dgm:spPr/>
      <dgm:t>
        <a:bodyPr/>
        <a:lstStyle/>
        <a:p>
          <a:pPr rtl="0"/>
          <a:r>
            <a:rPr lang="en-US" dirty="0" smtClean="0"/>
            <a:t>Many old inefficient building on ARC campus</a:t>
          </a:r>
          <a:endParaRPr lang="en-US" dirty="0"/>
        </a:p>
      </dgm:t>
    </dgm:pt>
    <dgm:pt modelId="{B9CDEE33-25A7-486D-B94D-B23876C65102}" type="parTrans" cxnId="{0B31C05A-F949-40D7-9205-338958823EC2}">
      <dgm:prSet/>
      <dgm:spPr/>
      <dgm:t>
        <a:bodyPr/>
        <a:lstStyle/>
        <a:p>
          <a:endParaRPr lang="en-US"/>
        </a:p>
      </dgm:t>
    </dgm:pt>
    <dgm:pt modelId="{FDC2BD8B-98E2-49E4-9D76-636CDF21FDD0}" type="sibTrans" cxnId="{0B31C05A-F949-40D7-9205-338958823EC2}">
      <dgm:prSet/>
      <dgm:spPr/>
      <dgm:t>
        <a:bodyPr/>
        <a:lstStyle/>
        <a:p>
          <a:endParaRPr lang="en-US"/>
        </a:p>
      </dgm:t>
    </dgm:pt>
    <dgm:pt modelId="{28CE6D9F-0F7F-4C47-9445-46C3F8BDA3F4}">
      <dgm:prSet/>
      <dgm:spPr/>
      <dgm:t>
        <a:bodyPr/>
        <a:lstStyle/>
        <a:p>
          <a:pPr rtl="0"/>
          <a:r>
            <a:rPr lang="en-US" smtClean="0"/>
            <a:t>Recommendations</a:t>
          </a:r>
          <a:endParaRPr lang="en-US"/>
        </a:p>
      </dgm:t>
    </dgm:pt>
    <dgm:pt modelId="{27A764EC-8ECD-4B31-9570-556D09C7C2D0}" type="parTrans" cxnId="{3D278AEB-0B75-4879-B0AC-0C62A9DE68D8}">
      <dgm:prSet/>
      <dgm:spPr/>
      <dgm:t>
        <a:bodyPr/>
        <a:lstStyle/>
        <a:p>
          <a:endParaRPr lang="en-US"/>
        </a:p>
      </dgm:t>
    </dgm:pt>
    <dgm:pt modelId="{3770B429-75C7-41C0-8B55-96B9B5AEDEFF}" type="sibTrans" cxnId="{3D278AEB-0B75-4879-B0AC-0C62A9DE68D8}">
      <dgm:prSet/>
      <dgm:spPr/>
      <dgm:t>
        <a:bodyPr/>
        <a:lstStyle/>
        <a:p>
          <a:endParaRPr lang="en-US"/>
        </a:p>
      </dgm:t>
    </dgm:pt>
    <dgm:pt modelId="{57CDE09C-7434-4E53-8F1F-0DA8F8B33AE6}">
      <dgm:prSet/>
      <dgm:spPr/>
      <dgm:t>
        <a:bodyPr/>
        <a:lstStyle/>
        <a:p>
          <a:pPr rtl="0"/>
          <a:r>
            <a:rPr lang="en-US" smtClean="0"/>
            <a:t>Evaluate and enhance sustainable practices in current and future built environment</a:t>
          </a:r>
          <a:endParaRPr lang="en-US"/>
        </a:p>
      </dgm:t>
    </dgm:pt>
    <dgm:pt modelId="{95B71E8B-FF76-426C-A105-68EAE2C78635}" type="parTrans" cxnId="{CD9C66A5-B0B1-40E2-9F63-0C883938B866}">
      <dgm:prSet/>
      <dgm:spPr/>
      <dgm:t>
        <a:bodyPr/>
        <a:lstStyle/>
        <a:p>
          <a:endParaRPr lang="en-US"/>
        </a:p>
      </dgm:t>
    </dgm:pt>
    <dgm:pt modelId="{039C3205-0A5D-43AA-A30A-6AE68F2295B1}" type="sibTrans" cxnId="{CD9C66A5-B0B1-40E2-9F63-0C883938B866}">
      <dgm:prSet/>
      <dgm:spPr/>
      <dgm:t>
        <a:bodyPr/>
        <a:lstStyle/>
        <a:p>
          <a:endParaRPr lang="en-US"/>
        </a:p>
      </dgm:t>
    </dgm:pt>
    <dgm:pt modelId="{F9A6F1B8-0529-44B0-A76F-50C06A1C0F8F}">
      <dgm:prSet/>
      <dgm:spPr/>
      <dgm:t>
        <a:bodyPr/>
        <a:lstStyle/>
        <a:p>
          <a:pPr rtl="0"/>
          <a:r>
            <a:rPr lang="en-US" dirty="0" smtClean="0"/>
            <a:t>GSA and LEED sustainable design criteria</a:t>
          </a:r>
          <a:endParaRPr lang="en-US" dirty="0"/>
        </a:p>
      </dgm:t>
    </dgm:pt>
    <dgm:pt modelId="{3302FBE5-8884-4F56-9DB8-7BAFF82344A8}" type="parTrans" cxnId="{975C3504-EB8F-4890-8325-76504628BCCB}">
      <dgm:prSet/>
      <dgm:spPr/>
      <dgm:t>
        <a:bodyPr/>
        <a:lstStyle/>
        <a:p>
          <a:endParaRPr lang="en-US"/>
        </a:p>
      </dgm:t>
    </dgm:pt>
    <dgm:pt modelId="{03B3288E-5AD3-4388-93B3-9FF024B602BB}" type="sibTrans" cxnId="{975C3504-EB8F-4890-8325-76504628BCCB}">
      <dgm:prSet/>
      <dgm:spPr/>
      <dgm:t>
        <a:bodyPr/>
        <a:lstStyle/>
        <a:p>
          <a:endParaRPr lang="en-US"/>
        </a:p>
      </dgm:t>
    </dgm:pt>
    <dgm:pt modelId="{415EC32A-C321-4FDA-8320-CDF16354E0CC}">
      <dgm:prSet/>
      <dgm:spPr/>
      <dgm:t>
        <a:bodyPr/>
        <a:lstStyle/>
        <a:p>
          <a:pPr rtl="0"/>
          <a:r>
            <a:rPr lang="en-US" dirty="0" smtClean="0"/>
            <a:t>Advocate for sustainable policies and practices </a:t>
          </a:r>
          <a:endParaRPr lang="en-US" dirty="0"/>
        </a:p>
      </dgm:t>
    </dgm:pt>
    <dgm:pt modelId="{4CD458D7-1A28-465D-A3C4-97BA2C888002}" type="parTrans" cxnId="{42E79116-DC22-4E1B-8B3B-77AF28F41D08}">
      <dgm:prSet/>
      <dgm:spPr/>
      <dgm:t>
        <a:bodyPr/>
        <a:lstStyle/>
        <a:p>
          <a:endParaRPr lang="en-US"/>
        </a:p>
      </dgm:t>
    </dgm:pt>
    <dgm:pt modelId="{80EBE03F-8B98-4473-92D4-C6107D75B7F4}" type="sibTrans" cxnId="{42E79116-DC22-4E1B-8B3B-77AF28F41D08}">
      <dgm:prSet/>
      <dgm:spPr/>
      <dgm:t>
        <a:bodyPr/>
        <a:lstStyle/>
        <a:p>
          <a:endParaRPr lang="en-US"/>
        </a:p>
      </dgm:t>
    </dgm:pt>
    <dgm:pt modelId="{85563E91-6981-4257-9062-13AB6C542F36}">
      <dgm:prSet/>
      <dgm:spPr/>
      <dgm:t>
        <a:bodyPr/>
        <a:lstStyle/>
        <a:p>
          <a:pPr rtl="0"/>
          <a:r>
            <a:rPr lang="en-US" smtClean="0"/>
            <a:t>Operational and maintenance practices</a:t>
          </a:r>
          <a:endParaRPr lang="en-US"/>
        </a:p>
      </dgm:t>
    </dgm:pt>
    <dgm:pt modelId="{2A583DF0-9418-46B4-A4F0-8E8E189D2084}" type="parTrans" cxnId="{A861B627-121E-489D-A94D-0B057A5520FB}">
      <dgm:prSet/>
      <dgm:spPr/>
      <dgm:t>
        <a:bodyPr/>
        <a:lstStyle/>
        <a:p>
          <a:endParaRPr lang="en-US"/>
        </a:p>
      </dgm:t>
    </dgm:pt>
    <dgm:pt modelId="{13CB6E53-EC84-4651-8C0E-B5278676E725}" type="sibTrans" cxnId="{A861B627-121E-489D-A94D-0B057A5520FB}">
      <dgm:prSet/>
      <dgm:spPr/>
      <dgm:t>
        <a:bodyPr/>
        <a:lstStyle/>
        <a:p>
          <a:endParaRPr lang="en-US"/>
        </a:p>
      </dgm:t>
    </dgm:pt>
    <dgm:pt modelId="{C28C7486-F76E-40BF-8A6C-F63B969B73A3}">
      <dgm:prSet/>
      <dgm:spPr/>
      <dgm:t>
        <a:bodyPr/>
        <a:lstStyle/>
        <a:p>
          <a:pPr rtl="0"/>
          <a:r>
            <a:rPr lang="en-US" dirty="0" smtClean="0"/>
            <a:t>Adopt USGBC LEED building design</a:t>
          </a:r>
          <a:endParaRPr lang="en-US" dirty="0"/>
        </a:p>
      </dgm:t>
    </dgm:pt>
    <dgm:pt modelId="{6DF90350-0B36-49C1-BBC1-9C6B209525D7}" type="parTrans" cxnId="{34E45DE7-0447-4598-A06B-F7ECD1B3CF0A}">
      <dgm:prSet/>
      <dgm:spPr/>
    </dgm:pt>
    <dgm:pt modelId="{00A59C52-128F-4564-8071-4D9A363A84DA}" type="sibTrans" cxnId="{34E45DE7-0447-4598-A06B-F7ECD1B3CF0A}">
      <dgm:prSet/>
      <dgm:spPr/>
    </dgm:pt>
    <dgm:pt modelId="{49E1FEB4-DF00-406F-A958-E05564C9263B}">
      <dgm:prSet/>
      <dgm:spPr/>
      <dgm:t>
        <a:bodyPr/>
        <a:lstStyle/>
        <a:p>
          <a:pPr rtl="0"/>
          <a:r>
            <a:rPr lang="en-US" dirty="0" smtClean="0"/>
            <a:t>Platinum </a:t>
          </a:r>
          <a:endParaRPr lang="en-US" dirty="0"/>
        </a:p>
      </dgm:t>
    </dgm:pt>
    <dgm:pt modelId="{E3B5F82A-3BFF-47B7-935E-871692343B20}" type="parTrans" cxnId="{929BF0BA-C00B-4DEB-8807-7BD1087E466F}">
      <dgm:prSet/>
      <dgm:spPr/>
    </dgm:pt>
    <dgm:pt modelId="{7C3E62C5-0CBE-4E2D-BB11-4483224B62CB}" type="sibTrans" cxnId="{929BF0BA-C00B-4DEB-8807-7BD1087E466F}">
      <dgm:prSet/>
      <dgm:spPr/>
    </dgm:pt>
    <dgm:pt modelId="{857052B4-DCB4-4CB7-A8AD-857B14827CD8}">
      <dgm:prSet/>
      <dgm:spPr/>
      <dgm:t>
        <a:bodyPr/>
        <a:lstStyle/>
        <a:p>
          <a:pPr rtl="0"/>
          <a:r>
            <a:rPr lang="en-US" dirty="0" smtClean="0"/>
            <a:t>Gold</a:t>
          </a:r>
          <a:endParaRPr lang="en-US" dirty="0"/>
        </a:p>
      </dgm:t>
    </dgm:pt>
    <dgm:pt modelId="{5F4AAFD1-0E31-45D2-B240-3E3A02DC1256}" type="parTrans" cxnId="{B68E2FBF-5C3B-40C2-87CD-6E2FC6A7DF86}">
      <dgm:prSet/>
      <dgm:spPr/>
    </dgm:pt>
    <dgm:pt modelId="{8FB42223-1D57-4E4B-ACF9-0095AFEA529A}" type="sibTrans" cxnId="{B68E2FBF-5C3B-40C2-87CD-6E2FC6A7DF86}">
      <dgm:prSet/>
      <dgm:spPr/>
    </dgm:pt>
    <dgm:pt modelId="{BB6CDD9D-4A86-4762-A75C-6F64DBDA8636}">
      <dgm:prSet/>
      <dgm:spPr/>
      <dgm:t>
        <a:bodyPr/>
        <a:lstStyle/>
        <a:p>
          <a:pPr rtl="0"/>
          <a:r>
            <a:rPr lang="en-US" dirty="0" smtClean="0"/>
            <a:t>Silver at minimum</a:t>
          </a:r>
          <a:endParaRPr lang="en-US" dirty="0"/>
        </a:p>
      </dgm:t>
    </dgm:pt>
    <dgm:pt modelId="{C8A13FAE-40E0-4BD1-9815-B1C463FC1C8B}" type="parTrans" cxnId="{B6B388A3-3827-4B3B-916A-9C0B6C952DF7}">
      <dgm:prSet/>
      <dgm:spPr/>
    </dgm:pt>
    <dgm:pt modelId="{F773B499-652E-49AB-ABAB-864C8260ED34}" type="sibTrans" cxnId="{B6B388A3-3827-4B3B-916A-9C0B6C952DF7}">
      <dgm:prSet/>
      <dgm:spPr/>
    </dgm:pt>
    <dgm:pt modelId="{9E25F218-261F-4DBD-85FF-51152FB497DF}" type="pres">
      <dgm:prSet presAssocID="{097F4D55-C484-45CA-84FB-8B379C1ACD2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7F82413-DDB5-479F-8011-5B56BD69A871}" type="pres">
      <dgm:prSet presAssocID="{A8511B0E-B355-4E83-A6F0-C224236FCD37}" presName="composite" presStyleCnt="0"/>
      <dgm:spPr/>
    </dgm:pt>
    <dgm:pt modelId="{EFE26439-5D0D-40E3-9AD6-EC968849492E}" type="pres">
      <dgm:prSet presAssocID="{A8511B0E-B355-4E83-A6F0-C224236FCD37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4C7149-9BB2-4D2D-92D5-21FFDFAE4BDB}" type="pres">
      <dgm:prSet presAssocID="{A8511B0E-B355-4E83-A6F0-C224236FCD37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6FE1CA-9833-42F8-A189-24DB73CD6E92}" type="pres">
      <dgm:prSet presAssocID="{929CD7CC-14F9-4E94-AB05-D1BC2EFD8C27}" presName="space" presStyleCnt="0"/>
      <dgm:spPr/>
    </dgm:pt>
    <dgm:pt modelId="{677C3C94-2826-4B2F-A017-485A4B07B0BD}" type="pres">
      <dgm:prSet presAssocID="{28CE6D9F-0F7F-4C47-9445-46C3F8BDA3F4}" presName="composite" presStyleCnt="0"/>
      <dgm:spPr/>
    </dgm:pt>
    <dgm:pt modelId="{264974DC-7DD6-46C2-B6AF-B7FFAA7171DA}" type="pres">
      <dgm:prSet presAssocID="{28CE6D9F-0F7F-4C47-9445-46C3F8BDA3F4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823650-750D-4081-A117-DE61DCC53102}" type="pres">
      <dgm:prSet presAssocID="{28CE6D9F-0F7F-4C47-9445-46C3F8BDA3F4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698780F-585E-4E9D-BA24-B547FAA6D94F}" srcId="{097F4D55-C484-45CA-84FB-8B379C1ACD22}" destId="{A8511B0E-B355-4E83-A6F0-C224236FCD37}" srcOrd="0" destOrd="0" parTransId="{FFF65888-35BF-466B-902E-D516DCACFC74}" sibTransId="{929CD7CC-14F9-4E94-AB05-D1BC2EFD8C27}"/>
    <dgm:cxn modelId="{975C3504-EB8F-4890-8325-76504628BCCB}" srcId="{28CE6D9F-0F7F-4C47-9445-46C3F8BDA3F4}" destId="{F9A6F1B8-0529-44B0-A76F-50C06A1C0F8F}" srcOrd="1" destOrd="0" parTransId="{3302FBE5-8884-4F56-9DB8-7BAFF82344A8}" sibTransId="{03B3288E-5AD3-4388-93B3-9FF024B602BB}"/>
    <dgm:cxn modelId="{82969E4A-E2FE-4627-88C7-4D0F5DC9258E}" type="presOf" srcId="{415EC32A-C321-4FDA-8320-CDF16354E0CC}" destId="{62823650-750D-4081-A117-DE61DCC53102}" srcOrd="0" destOrd="2" presId="urn:microsoft.com/office/officeart/2005/8/layout/hList1"/>
    <dgm:cxn modelId="{A861B627-121E-489D-A94D-0B057A5520FB}" srcId="{28CE6D9F-0F7F-4C47-9445-46C3F8BDA3F4}" destId="{85563E91-6981-4257-9062-13AB6C542F36}" srcOrd="3" destOrd="0" parTransId="{2A583DF0-9418-46B4-A4F0-8E8E189D2084}" sibTransId="{13CB6E53-EC84-4651-8C0E-B5278676E725}"/>
    <dgm:cxn modelId="{F4E3508A-096C-471C-A795-67314DBF5E39}" type="presOf" srcId="{BB6CDD9D-4A86-4762-A75C-6F64DBDA8636}" destId="{224C7149-9BB2-4D2D-92D5-21FFDFAE4BDB}" srcOrd="0" destOrd="4" presId="urn:microsoft.com/office/officeart/2005/8/layout/hList1"/>
    <dgm:cxn modelId="{B6B388A3-3827-4B3B-916A-9C0B6C952DF7}" srcId="{33188C4E-6C83-4DBD-B295-758B8F1729B9}" destId="{BB6CDD9D-4A86-4762-A75C-6F64DBDA8636}" srcOrd="2" destOrd="0" parTransId="{C8A13FAE-40E0-4BD1-9815-B1C463FC1C8B}" sibTransId="{F773B499-652E-49AB-ABAB-864C8260ED34}"/>
    <dgm:cxn modelId="{83842C67-1716-4DD0-B24C-760F7A8B06AF}" type="presOf" srcId="{C28C7486-F76E-40BF-8A6C-F63B969B73A3}" destId="{224C7149-9BB2-4D2D-92D5-21FFDFAE4BDB}" srcOrd="0" destOrd="0" presId="urn:microsoft.com/office/officeart/2005/8/layout/hList1"/>
    <dgm:cxn modelId="{C494DDB7-CCFA-4B21-B893-F7F688F3991E}" type="presOf" srcId="{15E57EFF-68DB-4DF7-9F1B-9FE1CA71010A}" destId="{224C7149-9BB2-4D2D-92D5-21FFDFAE4BDB}" srcOrd="0" destOrd="5" presId="urn:microsoft.com/office/officeart/2005/8/layout/hList1"/>
    <dgm:cxn modelId="{3D278AEB-0B75-4879-B0AC-0C62A9DE68D8}" srcId="{097F4D55-C484-45CA-84FB-8B379C1ACD22}" destId="{28CE6D9F-0F7F-4C47-9445-46C3F8BDA3F4}" srcOrd="1" destOrd="0" parTransId="{27A764EC-8ECD-4B31-9570-556D09C7C2D0}" sibTransId="{3770B429-75C7-41C0-8B55-96B9B5AEDEFF}"/>
    <dgm:cxn modelId="{1FACF369-063B-46E2-B2B2-BB1DB41990E3}" type="presOf" srcId="{857052B4-DCB4-4CB7-A8AD-857B14827CD8}" destId="{224C7149-9BB2-4D2D-92D5-21FFDFAE4BDB}" srcOrd="0" destOrd="3" presId="urn:microsoft.com/office/officeart/2005/8/layout/hList1"/>
    <dgm:cxn modelId="{D84EF49D-D668-42FA-BEC1-DB19D8E8B8BD}" type="presOf" srcId="{33188C4E-6C83-4DBD-B295-758B8F1729B9}" destId="{224C7149-9BB2-4D2D-92D5-21FFDFAE4BDB}" srcOrd="0" destOrd="1" presId="urn:microsoft.com/office/officeart/2005/8/layout/hList1"/>
    <dgm:cxn modelId="{929BF0BA-C00B-4DEB-8807-7BD1087E466F}" srcId="{33188C4E-6C83-4DBD-B295-758B8F1729B9}" destId="{49E1FEB4-DF00-406F-A958-E05564C9263B}" srcOrd="0" destOrd="0" parTransId="{E3B5F82A-3BFF-47B7-935E-871692343B20}" sibTransId="{7C3E62C5-0CBE-4E2D-BB11-4483224B62CB}"/>
    <dgm:cxn modelId="{CD9C66A5-B0B1-40E2-9F63-0C883938B866}" srcId="{28CE6D9F-0F7F-4C47-9445-46C3F8BDA3F4}" destId="{57CDE09C-7434-4E53-8F1F-0DA8F8B33AE6}" srcOrd="0" destOrd="0" parTransId="{95B71E8B-FF76-426C-A105-68EAE2C78635}" sibTransId="{039C3205-0A5D-43AA-A30A-6AE68F2295B1}"/>
    <dgm:cxn modelId="{59970DC8-F8D1-4053-9C51-56495FA1D348}" type="presOf" srcId="{85563E91-6981-4257-9062-13AB6C542F36}" destId="{62823650-750D-4081-A117-DE61DCC53102}" srcOrd="0" destOrd="3" presId="urn:microsoft.com/office/officeart/2005/8/layout/hList1"/>
    <dgm:cxn modelId="{34E45DE7-0447-4598-A06B-F7ECD1B3CF0A}" srcId="{A8511B0E-B355-4E83-A6F0-C224236FCD37}" destId="{C28C7486-F76E-40BF-8A6C-F63B969B73A3}" srcOrd="0" destOrd="0" parTransId="{6DF90350-0B36-49C1-BBC1-9C6B209525D7}" sibTransId="{00A59C52-128F-4564-8071-4D9A363A84DA}"/>
    <dgm:cxn modelId="{B68E2FBF-5C3B-40C2-87CD-6E2FC6A7DF86}" srcId="{33188C4E-6C83-4DBD-B295-758B8F1729B9}" destId="{857052B4-DCB4-4CB7-A8AD-857B14827CD8}" srcOrd="1" destOrd="0" parTransId="{5F4AAFD1-0E31-45D2-B240-3E3A02DC1256}" sibTransId="{8FB42223-1D57-4E4B-ACF9-0095AFEA529A}"/>
    <dgm:cxn modelId="{0B31C05A-F949-40D7-9205-338958823EC2}" srcId="{A8511B0E-B355-4E83-A6F0-C224236FCD37}" destId="{15E57EFF-68DB-4DF7-9F1B-9FE1CA71010A}" srcOrd="2" destOrd="0" parTransId="{B9CDEE33-25A7-486D-B94D-B23876C65102}" sibTransId="{FDC2BD8B-98E2-49E4-9D76-636CDF21FDD0}"/>
    <dgm:cxn modelId="{C86C57A8-80EF-4F25-A45C-398B66CD7FFA}" type="presOf" srcId="{49E1FEB4-DF00-406F-A958-E05564C9263B}" destId="{224C7149-9BB2-4D2D-92D5-21FFDFAE4BDB}" srcOrd="0" destOrd="2" presId="urn:microsoft.com/office/officeart/2005/8/layout/hList1"/>
    <dgm:cxn modelId="{5401BC82-35D2-41A4-8C30-AF92A3076BFB}" srcId="{A8511B0E-B355-4E83-A6F0-C224236FCD37}" destId="{33188C4E-6C83-4DBD-B295-758B8F1729B9}" srcOrd="1" destOrd="0" parTransId="{99513359-F10B-40F6-B5A2-22A2C52CB4E1}" sibTransId="{23636A0B-9651-47F0-BDBC-7E2FCACB6A65}"/>
    <dgm:cxn modelId="{1302BDD4-8038-425D-A5FE-17289BD7F0B9}" type="presOf" srcId="{F9A6F1B8-0529-44B0-A76F-50C06A1C0F8F}" destId="{62823650-750D-4081-A117-DE61DCC53102}" srcOrd="0" destOrd="1" presId="urn:microsoft.com/office/officeart/2005/8/layout/hList1"/>
    <dgm:cxn modelId="{85E14A2F-AF7E-4EA0-A926-4F6155CEC1EC}" type="presOf" srcId="{A8511B0E-B355-4E83-A6F0-C224236FCD37}" destId="{EFE26439-5D0D-40E3-9AD6-EC968849492E}" srcOrd="0" destOrd="0" presId="urn:microsoft.com/office/officeart/2005/8/layout/hList1"/>
    <dgm:cxn modelId="{092BD00B-550F-44EF-A5DD-13FC33BD7592}" type="presOf" srcId="{57CDE09C-7434-4E53-8F1F-0DA8F8B33AE6}" destId="{62823650-750D-4081-A117-DE61DCC53102}" srcOrd="0" destOrd="0" presId="urn:microsoft.com/office/officeart/2005/8/layout/hList1"/>
    <dgm:cxn modelId="{11E1A8AB-E2B1-4728-9F1F-A143E6B7AD31}" type="presOf" srcId="{28CE6D9F-0F7F-4C47-9445-46C3F8BDA3F4}" destId="{264974DC-7DD6-46C2-B6AF-B7FFAA7171DA}" srcOrd="0" destOrd="0" presId="urn:microsoft.com/office/officeart/2005/8/layout/hList1"/>
    <dgm:cxn modelId="{59E00FBC-477C-4BB0-94A8-CEFBBF69141C}" type="presOf" srcId="{097F4D55-C484-45CA-84FB-8B379C1ACD22}" destId="{9E25F218-261F-4DBD-85FF-51152FB497DF}" srcOrd="0" destOrd="0" presId="urn:microsoft.com/office/officeart/2005/8/layout/hList1"/>
    <dgm:cxn modelId="{42E79116-DC22-4E1B-8B3B-77AF28F41D08}" srcId="{28CE6D9F-0F7F-4C47-9445-46C3F8BDA3F4}" destId="{415EC32A-C321-4FDA-8320-CDF16354E0CC}" srcOrd="2" destOrd="0" parTransId="{4CD458D7-1A28-465D-A3C4-97BA2C888002}" sibTransId="{80EBE03F-8B98-4473-92D4-C6107D75B7F4}"/>
    <dgm:cxn modelId="{0C474E9F-4BF7-4802-B43B-4AC5FA1A0738}" type="presParOf" srcId="{9E25F218-261F-4DBD-85FF-51152FB497DF}" destId="{57F82413-DDB5-479F-8011-5B56BD69A871}" srcOrd="0" destOrd="0" presId="urn:microsoft.com/office/officeart/2005/8/layout/hList1"/>
    <dgm:cxn modelId="{B36433E0-FC39-4441-901C-A53261D1979E}" type="presParOf" srcId="{57F82413-DDB5-479F-8011-5B56BD69A871}" destId="{EFE26439-5D0D-40E3-9AD6-EC968849492E}" srcOrd="0" destOrd="0" presId="urn:microsoft.com/office/officeart/2005/8/layout/hList1"/>
    <dgm:cxn modelId="{82D48B13-275D-48B4-AB6E-601EDCC82907}" type="presParOf" srcId="{57F82413-DDB5-479F-8011-5B56BD69A871}" destId="{224C7149-9BB2-4D2D-92D5-21FFDFAE4BDB}" srcOrd="1" destOrd="0" presId="urn:microsoft.com/office/officeart/2005/8/layout/hList1"/>
    <dgm:cxn modelId="{91309134-73D3-43D1-A2CD-EF874EBE8083}" type="presParOf" srcId="{9E25F218-261F-4DBD-85FF-51152FB497DF}" destId="{516FE1CA-9833-42F8-A189-24DB73CD6E92}" srcOrd="1" destOrd="0" presId="urn:microsoft.com/office/officeart/2005/8/layout/hList1"/>
    <dgm:cxn modelId="{8B8AB27B-EF17-466C-85E3-E194EF52E04F}" type="presParOf" srcId="{9E25F218-261F-4DBD-85FF-51152FB497DF}" destId="{677C3C94-2826-4B2F-A017-485A4B07B0BD}" srcOrd="2" destOrd="0" presId="urn:microsoft.com/office/officeart/2005/8/layout/hList1"/>
    <dgm:cxn modelId="{85BA7CEA-392F-497B-9619-E584701A7A48}" type="presParOf" srcId="{677C3C94-2826-4B2F-A017-485A4B07B0BD}" destId="{264974DC-7DD6-46C2-B6AF-B7FFAA7171DA}" srcOrd="0" destOrd="0" presId="urn:microsoft.com/office/officeart/2005/8/layout/hList1"/>
    <dgm:cxn modelId="{6BFD7947-7421-47BE-8BE4-72F38EADDF7E}" type="presParOf" srcId="{677C3C94-2826-4B2F-A017-485A4B07B0BD}" destId="{62823650-750D-4081-A117-DE61DCC53102}" srcOrd="1" destOrd="0" presId="urn:microsoft.com/office/officeart/2005/8/layout/hList1"/>
  </dgm:cxnLst>
  <dgm:bg>
    <a:effectLst>
      <a:outerShdw blurRad="50800" dist="50800" dir="5400000" algn="ctr" rotWithShape="0">
        <a:srgbClr val="000000"/>
      </a:outerShdw>
    </a:effectLst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B399AB6-27B6-4E1A-BB72-B623888B780E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80B3900-2724-4187-A2C5-6D9043D2F9B8}">
      <dgm:prSet/>
      <dgm:spPr/>
      <dgm:t>
        <a:bodyPr/>
        <a:lstStyle/>
        <a:p>
          <a:pPr rtl="0"/>
          <a:r>
            <a:rPr lang="en-US" dirty="0" smtClean="0"/>
            <a:t>Assessments</a:t>
          </a:r>
          <a:endParaRPr lang="en-US" dirty="0"/>
        </a:p>
      </dgm:t>
    </dgm:pt>
    <dgm:pt modelId="{0ABF35BD-25F8-4943-BBFC-5B25AFB80A8D}" type="parTrans" cxnId="{13459524-6694-4B0F-A22B-3C2CF645CB21}">
      <dgm:prSet/>
      <dgm:spPr/>
      <dgm:t>
        <a:bodyPr/>
        <a:lstStyle/>
        <a:p>
          <a:endParaRPr lang="en-US"/>
        </a:p>
      </dgm:t>
    </dgm:pt>
    <dgm:pt modelId="{DE5B8B55-564A-49D1-9677-0A537BAD1CBE}" type="sibTrans" cxnId="{13459524-6694-4B0F-A22B-3C2CF645CB21}">
      <dgm:prSet/>
      <dgm:spPr/>
      <dgm:t>
        <a:bodyPr/>
        <a:lstStyle/>
        <a:p>
          <a:endParaRPr lang="en-US"/>
        </a:p>
      </dgm:t>
    </dgm:pt>
    <dgm:pt modelId="{28C31BB0-1178-4F36-973E-C2D20E18D580}">
      <dgm:prSet/>
      <dgm:spPr/>
      <dgm:t>
        <a:bodyPr/>
        <a:lstStyle/>
        <a:p>
          <a:pPr rtl="0"/>
          <a:r>
            <a:rPr lang="en-US" smtClean="0"/>
            <a:t>No requirement for biodegradable utensil</a:t>
          </a:r>
          <a:endParaRPr lang="en-US"/>
        </a:p>
      </dgm:t>
    </dgm:pt>
    <dgm:pt modelId="{B870801D-2B22-40A6-9A71-D5826D4DF3F6}" type="parTrans" cxnId="{790F10E8-9306-4B37-8233-4AC692969191}">
      <dgm:prSet/>
      <dgm:spPr/>
      <dgm:t>
        <a:bodyPr/>
        <a:lstStyle/>
        <a:p>
          <a:endParaRPr lang="en-US"/>
        </a:p>
      </dgm:t>
    </dgm:pt>
    <dgm:pt modelId="{BFC775B3-095A-4385-9E1D-7A2B26772330}" type="sibTrans" cxnId="{790F10E8-9306-4B37-8233-4AC692969191}">
      <dgm:prSet/>
      <dgm:spPr/>
      <dgm:t>
        <a:bodyPr/>
        <a:lstStyle/>
        <a:p>
          <a:endParaRPr lang="en-US"/>
        </a:p>
      </dgm:t>
    </dgm:pt>
    <dgm:pt modelId="{8BADF1DF-79E4-402E-99CF-E197E9CEFF98}">
      <dgm:prSet/>
      <dgm:spPr/>
      <dgm:t>
        <a:bodyPr/>
        <a:lstStyle/>
        <a:p>
          <a:pPr rtl="0"/>
          <a:r>
            <a:rPr lang="en-US" dirty="0" smtClean="0"/>
            <a:t>No requirement for vendors to align with ARC environmental goals</a:t>
          </a:r>
          <a:endParaRPr lang="en-US" dirty="0"/>
        </a:p>
      </dgm:t>
    </dgm:pt>
    <dgm:pt modelId="{9C9A2C26-63A8-42D6-84F8-3567FA317F47}" type="parTrans" cxnId="{C98A5AB8-6640-4139-B9D3-39175A8EDA2E}">
      <dgm:prSet/>
      <dgm:spPr/>
      <dgm:t>
        <a:bodyPr/>
        <a:lstStyle/>
        <a:p>
          <a:endParaRPr lang="en-US"/>
        </a:p>
      </dgm:t>
    </dgm:pt>
    <dgm:pt modelId="{FC4495B7-C031-4828-9CA4-C66C566046DB}" type="sibTrans" cxnId="{C98A5AB8-6640-4139-B9D3-39175A8EDA2E}">
      <dgm:prSet/>
      <dgm:spPr/>
      <dgm:t>
        <a:bodyPr/>
        <a:lstStyle/>
        <a:p>
          <a:endParaRPr lang="en-US"/>
        </a:p>
      </dgm:t>
    </dgm:pt>
    <dgm:pt modelId="{432A38C3-7719-488A-9353-EFB2E12A1ED0}">
      <dgm:prSet/>
      <dgm:spPr/>
      <dgm:t>
        <a:bodyPr/>
        <a:lstStyle/>
        <a:p>
          <a:pPr rtl="0"/>
          <a:r>
            <a:rPr lang="en-US" dirty="0" smtClean="0"/>
            <a:t>Need a student center food waste management program</a:t>
          </a:r>
          <a:endParaRPr lang="en-US" dirty="0"/>
        </a:p>
      </dgm:t>
    </dgm:pt>
    <dgm:pt modelId="{7185216A-3175-4EE7-888A-94227FD9094A}" type="parTrans" cxnId="{007B7B9C-551A-4AC4-BF7D-E5D57C1EC1B1}">
      <dgm:prSet/>
      <dgm:spPr/>
      <dgm:t>
        <a:bodyPr/>
        <a:lstStyle/>
        <a:p>
          <a:endParaRPr lang="en-US"/>
        </a:p>
      </dgm:t>
    </dgm:pt>
    <dgm:pt modelId="{9CF27B23-921F-4804-8DB6-9DA6959D14E7}" type="sibTrans" cxnId="{007B7B9C-551A-4AC4-BF7D-E5D57C1EC1B1}">
      <dgm:prSet/>
      <dgm:spPr/>
      <dgm:t>
        <a:bodyPr/>
        <a:lstStyle/>
        <a:p>
          <a:endParaRPr lang="en-US"/>
        </a:p>
      </dgm:t>
    </dgm:pt>
    <dgm:pt modelId="{484BF3AD-49FD-4E33-ABBB-AA025D033E7A}">
      <dgm:prSet/>
      <dgm:spPr/>
      <dgm:t>
        <a:bodyPr/>
        <a:lstStyle/>
        <a:p>
          <a:pPr rtl="0"/>
          <a:r>
            <a:rPr lang="en-US" smtClean="0"/>
            <a:t>Lack of emphasis on a sustainable food chain</a:t>
          </a:r>
          <a:endParaRPr lang="en-US"/>
        </a:p>
      </dgm:t>
    </dgm:pt>
    <dgm:pt modelId="{3F75DFD1-5F1D-4307-A927-9D46CA1589D6}" type="parTrans" cxnId="{8BF41900-1D27-4937-9AA0-8A116E66DA87}">
      <dgm:prSet/>
      <dgm:spPr/>
      <dgm:t>
        <a:bodyPr/>
        <a:lstStyle/>
        <a:p>
          <a:endParaRPr lang="en-US"/>
        </a:p>
      </dgm:t>
    </dgm:pt>
    <dgm:pt modelId="{EC8879B5-F28D-4915-9A8F-585DFAF438CE}" type="sibTrans" cxnId="{8BF41900-1D27-4937-9AA0-8A116E66DA87}">
      <dgm:prSet/>
      <dgm:spPr/>
      <dgm:t>
        <a:bodyPr/>
        <a:lstStyle/>
        <a:p>
          <a:endParaRPr lang="en-US"/>
        </a:p>
      </dgm:t>
    </dgm:pt>
    <dgm:pt modelId="{5D46E76E-DD4C-4087-8178-3D01D1E58E68}">
      <dgm:prSet/>
      <dgm:spPr/>
      <dgm:t>
        <a:bodyPr/>
        <a:lstStyle/>
        <a:p>
          <a:pPr rtl="0"/>
          <a:r>
            <a:rPr lang="en-US" smtClean="0"/>
            <a:t>Recommendations</a:t>
          </a:r>
          <a:endParaRPr lang="en-US"/>
        </a:p>
      </dgm:t>
    </dgm:pt>
    <dgm:pt modelId="{84205DDA-6C2A-40FB-965C-E9FDE23A8410}" type="parTrans" cxnId="{1BFA1F0C-F1E2-4826-B87B-BDC775587D83}">
      <dgm:prSet/>
      <dgm:spPr/>
      <dgm:t>
        <a:bodyPr/>
        <a:lstStyle/>
        <a:p>
          <a:endParaRPr lang="en-US"/>
        </a:p>
      </dgm:t>
    </dgm:pt>
    <dgm:pt modelId="{156EFD5C-CB43-493B-A27F-4FBC2AF5F499}" type="sibTrans" cxnId="{1BFA1F0C-F1E2-4826-B87B-BDC775587D83}">
      <dgm:prSet/>
      <dgm:spPr/>
      <dgm:t>
        <a:bodyPr/>
        <a:lstStyle/>
        <a:p>
          <a:endParaRPr lang="en-US"/>
        </a:p>
      </dgm:t>
    </dgm:pt>
    <dgm:pt modelId="{3C162F6D-51D3-4433-A3C7-D29EA3521E5E}">
      <dgm:prSet/>
      <dgm:spPr/>
      <dgm:t>
        <a:bodyPr/>
        <a:lstStyle/>
        <a:p>
          <a:pPr rtl="0"/>
          <a:r>
            <a:rPr lang="en-US" smtClean="0"/>
            <a:t>Transition to environmentally friendly food service products and materials</a:t>
          </a:r>
          <a:endParaRPr lang="en-US"/>
        </a:p>
      </dgm:t>
    </dgm:pt>
    <dgm:pt modelId="{7BD13311-4FD9-41FD-93C0-0967C038E02E}" type="parTrans" cxnId="{2DA45B49-E915-4C28-9344-F9F751FA4E00}">
      <dgm:prSet/>
      <dgm:spPr/>
      <dgm:t>
        <a:bodyPr/>
        <a:lstStyle/>
        <a:p>
          <a:endParaRPr lang="en-US"/>
        </a:p>
      </dgm:t>
    </dgm:pt>
    <dgm:pt modelId="{432DCFD6-486A-4D73-82AD-BCDDABA03ECC}" type="sibTrans" cxnId="{2DA45B49-E915-4C28-9344-F9F751FA4E00}">
      <dgm:prSet/>
      <dgm:spPr/>
      <dgm:t>
        <a:bodyPr/>
        <a:lstStyle/>
        <a:p>
          <a:endParaRPr lang="en-US"/>
        </a:p>
      </dgm:t>
    </dgm:pt>
    <dgm:pt modelId="{692E5DA2-280D-4148-835F-4BA61965173A}">
      <dgm:prSet/>
      <dgm:spPr/>
      <dgm:t>
        <a:bodyPr/>
        <a:lstStyle/>
        <a:p>
          <a:pPr rtl="0"/>
          <a:r>
            <a:rPr lang="en-US" dirty="0" smtClean="0"/>
            <a:t>Influence our community and foodservice vendors</a:t>
          </a:r>
          <a:endParaRPr lang="en-US" dirty="0"/>
        </a:p>
      </dgm:t>
    </dgm:pt>
    <dgm:pt modelId="{AE24D4DC-E5F1-4973-8126-147792877016}" type="parTrans" cxnId="{5ACDE880-4CE2-48A4-AE83-9786193511E9}">
      <dgm:prSet/>
      <dgm:spPr/>
      <dgm:t>
        <a:bodyPr/>
        <a:lstStyle/>
        <a:p>
          <a:endParaRPr lang="en-US"/>
        </a:p>
      </dgm:t>
    </dgm:pt>
    <dgm:pt modelId="{58F5848B-1C2E-448D-BA6E-6AEE77C01A02}" type="sibTrans" cxnId="{5ACDE880-4CE2-48A4-AE83-9786193511E9}">
      <dgm:prSet/>
      <dgm:spPr/>
      <dgm:t>
        <a:bodyPr/>
        <a:lstStyle/>
        <a:p>
          <a:endParaRPr lang="en-US"/>
        </a:p>
      </dgm:t>
    </dgm:pt>
    <dgm:pt modelId="{F51A752F-BF4C-4E37-98B9-FD853538B822}">
      <dgm:prSet/>
      <dgm:spPr/>
      <dgm:t>
        <a:bodyPr/>
        <a:lstStyle/>
        <a:p>
          <a:pPr rtl="0"/>
          <a:r>
            <a:rPr lang="en-US" smtClean="0"/>
            <a:t>Increase composting</a:t>
          </a:r>
          <a:endParaRPr lang="en-US"/>
        </a:p>
      </dgm:t>
    </dgm:pt>
    <dgm:pt modelId="{5F49E032-3293-477D-8356-477BA52A9737}" type="parTrans" cxnId="{FFF6C91E-72B1-4717-93EA-519A959B3C7A}">
      <dgm:prSet/>
      <dgm:spPr/>
      <dgm:t>
        <a:bodyPr/>
        <a:lstStyle/>
        <a:p>
          <a:endParaRPr lang="en-US"/>
        </a:p>
      </dgm:t>
    </dgm:pt>
    <dgm:pt modelId="{DFF233A8-7921-4FF2-A244-B2C0F9CEE04B}" type="sibTrans" cxnId="{FFF6C91E-72B1-4717-93EA-519A959B3C7A}">
      <dgm:prSet/>
      <dgm:spPr/>
      <dgm:t>
        <a:bodyPr/>
        <a:lstStyle/>
        <a:p>
          <a:endParaRPr lang="en-US"/>
        </a:p>
      </dgm:t>
    </dgm:pt>
    <dgm:pt modelId="{941E0583-495A-40F5-BE9C-F2E1BAF173E6}">
      <dgm:prSet/>
      <dgm:spPr/>
      <dgm:t>
        <a:bodyPr/>
        <a:lstStyle/>
        <a:p>
          <a:pPr rtl="0"/>
          <a:r>
            <a:rPr lang="en-US" smtClean="0"/>
            <a:t>Advocate for sustainable practices and food chain</a:t>
          </a:r>
          <a:endParaRPr lang="en-US"/>
        </a:p>
      </dgm:t>
    </dgm:pt>
    <dgm:pt modelId="{C4A4D8C6-8348-413D-829B-BCE05A136A26}" type="parTrans" cxnId="{1373C01D-B052-468E-BE37-ADE2E8A517FB}">
      <dgm:prSet/>
      <dgm:spPr/>
      <dgm:t>
        <a:bodyPr/>
        <a:lstStyle/>
        <a:p>
          <a:endParaRPr lang="en-US"/>
        </a:p>
      </dgm:t>
    </dgm:pt>
    <dgm:pt modelId="{E15A0EEA-FC6C-40F0-B2CB-6A51DEE77402}" type="sibTrans" cxnId="{1373C01D-B052-468E-BE37-ADE2E8A517FB}">
      <dgm:prSet/>
      <dgm:spPr/>
      <dgm:t>
        <a:bodyPr/>
        <a:lstStyle/>
        <a:p>
          <a:endParaRPr lang="en-US"/>
        </a:p>
      </dgm:t>
    </dgm:pt>
    <dgm:pt modelId="{4E9438A6-3DC9-4F0E-8677-0BEDB0B81D44}" type="pres">
      <dgm:prSet presAssocID="{DB399AB6-27B6-4E1A-BB72-B623888B780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BCD03E3-6445-416A-A7DA-592296D81A99}" type="pres">
      <dgm:prSet presAssocID="{880B3900-2724-4187-A2C5-6D9043D2F9B8}" presName="composite" presStyleCnt="0"/>
      <dgm:spPr/>
    </dgm:pt>
    <dgm:pt modelId="{9FE334F1-41C4-4E75-9B0B-88B98C294D21}" type="pres">
      <dgm:prSet presAssocID="{880B3900-2724-4187-A2C5-6D9043D2F9B8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1BB63F-B8F8-404D-9988-8D8806A9D17D}" type="pres">
      <dgm:prSet presAssocID="{880B3900-2724-4187-A2C5-6D9043D2F9B8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0C2B0E-703B-488C-9422-AE5DB4231BD4}" type="pres">
      <dgm:prSet presAssocID="{DE5B8B55-564A-49D1-9677-0A537BAD1CBE}" presName="space" presStyleCnt="0"/>
      <dgm:spPr/>
    </dgm:pt>
    <dgm:pt modelId="{4CEB2371-F5ED-4F42-A111-69A1EBC979F7}" type="pres">
      <dgm:prSet presAssocID="{5D46E76E-DD4C-4087-8178-3D01D1E58E68}" presName="composite" presStyleCnt="0"/>
      <dgm:spPr/>
    </dgm:pt>
    <dgm:pt modelId="{BC23AAAA-CB15-4184-8203-189FFFD741B2}" type="pres">
      <dgm:prSet presAssocID="{5D46E76E-DD4C-4087-8178-3D01D1E58E6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672D9E-6D44-4D0C-94B6-D019E082BC90}" type="pres">
      <dgm:prSet presAssocID="{5D46E76E-DD4C-4087-8178-3D01D1E58E68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BFA1F0C-F1E2-4826-B87B-BDC775587D83}" srcId="{DB399AB6-27B6-4E1A-BB72-B623888B780E}" destId="{5D46E76E-DD4C-4087-8178-3D01D1E58E68}" srcOrd="1" destOrd="0" parTransId="{84205DDA-6C2A-40FB-965C-E9FDE23A8410}" sibTransId="{156EFD5C-CB43-493B-A27F-4FBC2AF5F499}"/>
    <dgm:cxn modelId="{70001B0E-4463-42AC-818B-61F5294878F2}" type="presOf" srcId="{28C31BB0-1178-4F36-973E-C2D20E18D580}" destId="{AB1BB63F-B8F8-404D-9988-8D8806A9D17D}" srcOrd="0" destOrd="0" presId="urn:microsoft.com/office/officeart/2005/8/layout/hList1"/>
    <dgm:cxn modelId="{3E2CCE0F-6AE0-4786-B9FA-C6E98E99AD23}" type="presOf" srcId="{880B3900-2724-4187-A2C5-6D9043D2F9B8}" destId="{9FE334F1-41C4-4E75-9B0B-88B98C294D21}" srcOrd="0" destOrd="0" presId="urn:microsoft.com/office/officeart/2005/8/layout/hList1"/>
    <dgm:cxn modelId="{007B7B9C-551A-4AC4-BF7D-E5D57C1EC1B1}" srcId="{880B3900-2724-4187-A2C5-6D9043D2F9B8}" destId="{432A38C3-7719-488A-9353-EFB2E12A1ED0}" srcOrd="2" destOrd="0" parTransId="{7185216A-3175-4EE7-888A-94227FD9094A}" sibTransId="{9CF27B23-921F-4804-8DB6-9DA6959D14E7}"/>
    <dgm:cxn modelId="{2DA45B49-E915-4C28-9344-F9F751FA4E00}" srcId="{5D46E76E-DD4C-4087-8178-3D01D1E58E68}" destId="{3C162F6D-51D3-4433-A3C7-D29EA3521E5E}" srcOrd="0" destOrd="0" parTransId="{7BD13311-4FD9-41FD-93C0-0967C038E02E}" sibTransId="{432DCFD6-486A-4D73-82AD-BCDDABA03ECC}"/>
    <dgm:cxn modelId="{D205D425-E07D-4C05-9231-A072631C19A3}" type="presOf" srcId="{5D46E76E-DD4C-4087-8178-3D01D1E58E68}" destId="{BC23AAAA-CB15-4184-8203-189FFFD741B2}" srcOrd="0" destOrd="0" presId="urn:microsoft.com/office/officeart/2005/8/layout/hList1"/>
    <dgm:cxn modelId="{1061EC11-410B-43E6-968F-BF8EED526353}" type="presOf" srcId="{484BF3AD-49FD-4E33-ABBB-AA025D033E7A}" destId="{AB1BB63F-B8F8-404D-9988-8D8806A9D17D}" srcOrd="0" destOrd="3" presId="urn:microsoft.com/office/officeart/2005/8/layout/hList1"/>
    <dgm:cxn modelId="{5ACDE880-4CE2-48A4-AE83-9786193511E9}" srcId="{5D46E76E-DD4C-4087-8178-3D01D1E58E68}" destId="{692E5DA2-280D-4148-835F-4BA61965173A}" srcOrd="1" destOrd="0" parTransId="{AE24D4DC-E5F1-4973-8126-147792877016}" sibTransId="{58F5848B-1C2E-448D-BA6E-6AEE77C01A02}"/>
    <dgm:cxn modelId="{68C8DFF2-2E61-4715-84F3-467A29EE9827}" type="presOf" srcId="{692E5DA2-280D-4148-835F-4BA61965173A}" destId="{53672D9E-6D44-4D0C-94B6-D019E082BC90}" srcOrd="0" destOrd="1" presId="urn:microsoft.com/office/officeart/2005/8/layout/hList1"/>
    <dgm:cxn modelId="{0701EA70-E2DE-46C8-9E06-396F3752F755}" type="presOf" srcId="{F51A752F-BF4C-4E37-98B9-FD853538B822}" destId="{53672D9E-6D44-4D0C-94B6-D019E082BC90}" srcOrd="0" destOrd="2" presId="urn:microsoft.com/office/officeart/2005/8/layout/hList1"/>
    <dgm:cxn modelId="{C98A5AB8-6640-4139-B9D3-39175A8EDA2E}" srcId="{880B3900-2724-4187-A2C5-6D9043D2F9B8}" destId="{8BADF1DF-79E4-402E-99CF-E197E9CEFF98}" srcOrd="1" destOrd="0" parTransId="{9C9A2C26-63A8-42D6-84F8-3567FA317F47}" sibTransId="{FC4495B7-C031-4828-9CA4-C66C566046DB}"/>
    <dgm:cxn modelId="{790F10E8-9306-4B37-8233-4AC692969191}" srcId="{880B3900-2724-4187-A2C5-6D9043D2F9B8}" destId="{28C31BB0-1178-4F36-973E-C2D20E18D580}" srcOrd="0" destOrd="0" parTransId="{B870801D-2B22-40A6-9A71-D5826D4DF3F6}" sibTransId="{BFC775B3-095A-4385-9E1D-7A2B26772330}"/>
    <dgm:cxn modelId="{CA4EE3C3-E260-4FE3-A82D-FCA4EE0B3882}" type="presOf" srcId="{3C162F6D-51D3-4433-A3C7-D29EA3521E5E}" destId="{53672D9E-6D44-4D0C-94B6-D019E082BC90}" srcOrd="0" destOrd="0" presId="urn:microsoft.com/office/officeart/2005/8/layout/hList1"/>
    <dgm:cxn modelId="{8BF41900-1D27-4937-9AA0-8A116E66DA87}" srcId="{880B3900-2724-4187-A2C5-6D9043D2F9B8}" destId="{484BF3AD-49FD-4E33-ABBB-AA025D033E7A}" srcOrd="3" destOrd="0" parTransId="{3F75DFD1-5F1D-4307-A927-9D46CA1589D6}" sibTransId="{EC8879B5-F28D-4915-9A8F-585DFAF438CE}"/>
    <dgm:cxn modelId="{BA9E1AD2-AECE-4A2A-A168-529A5FEB9850}" type="presOf" srcId="{941E0583-495A-40F5-BE9C-F2E1BAF173E6}" destId="{53672D9E-6D44-4D0C-94B6-D019E082BC90}" srcOrd="0" destOrd="3" presId="urn:microsoft.com/office/officeart/2005/8/layout/hList1"/>
    <dgm:cxn modelId="{13459524-6694-4B0F-A22B-3C2CF645CB21}" srcId="{DB399AB6-27B6-4E1A-BB72-B623888B780E}" destId="{880B3900-2724-4187-A2C5-6D9043D2F9B8}" srcOrd="0" destOrd="0" parTransId="{0ABF35BD-25F8-4943-BBFC-5B25AFB80A8D}" sibTransId="{DE5B8B55-564A-49D1-9677-0A537BAD1CBE}"/>
    <dgm:cxn modelId="{FFF6C91E-72B1-4717-93EA-519A959B3C7A}" srcId="{5D46E76E-DD4C-4087-8178-3D01D1E58E68}" destId="{F51A752F-BF4C-4E37-98B9-FD853538B822}" srcOrd="2" destOrd="0" parTransId="{5F49E032-3293-477D-8356-477BA52A9737}" sibTransId="{DFF233A8-7921-4FF2-A244-B2C0F9CEE04B}"/>
    <dgm:cxn modelId="{B557BA5A-1986-4483-AD9B-4C305D7288B6}" type="presOf" srcId="{DB399AB6-27B6-4E1A-BB72-B623888B780E}" destId="{4E9438A6-3DC9-4F0E-8677-0BEDB0B81D44}" srcOrd="0" destOrd="0" presId="urn:microsoft.com/office/officeart/2005/8/layout/hList1"/>
    <dgm:cxn modelId="{1373C01D-B052-468E-BE37-ADE2E8A517FB}" srcId="{5D46E76E-DD4C-4087-8178-3D01D1E58E68}" destId="{941E0583-495A-40F5-BE9C-F2E1BAF173E6}" srcOrd="3" destOrd="0" parTransId="{C4A4D8C6-8348-413D-829B-BCE05A136A26}" sibTransId="{E15A0EEA-FC6C-40F0-B2CB-6A51DEE77402}"/>
    <dgm:cxn modelId="{95DC1A10-368E-4236-A524-1CBBBCBA7714}" type="presOf" srcId="{432A38C3-7719-488A-9353-EFB2E12A1ED0}" destId="{AB1BB63F-B8F8-404D-9988-8D8806A9D17D}" srcOrd="0" destOrd="2" presId="urn:microsoft.com/office/officeart/2005/8/layout/hList1"/>
    <dgm:cxn modelId="{A5FB3272-9BF7-4D3C-979B-262B280B3CDB}" type="presOf" srcId="{8BADF1DF-79E4-402E-99CF-E197E9CEFF98}" destId="{AB1BB63F-B8F8-404D-9988-8D8806A9D17D}" srcOrd="0" destOrd="1" presId="urn:microsoft.com/office/officeart/2005/8/layout/hList1"/>
    <dgm:cxn modelId="{DFCAC9D1-E3C5-40F0-B918-87A35DD802F1}" type="presParOf" srcId="{4E9438A6-3DC9-4F0E-8677-0BEDB0B81D44}" destId="{EBCD03E3-6445-416A-A7DA-592296D81A99}" srcOrd="0" destOrd="0" presId="urn:microsoft.com/office/officeart/2005/8/layout/hList1"/>
    <dgm:cxn modelId="{FFB591BA-F079-4F71-BFFE-220AE27C617C}" type="presParOf" srcId="{EBCD03E3-6445-416A-A7DA-592296D81A99}" destId="{9FE334F1-41C4-4E75-9B0B-88B98C294D21}" srcOrd="0" destOrd="0" presId="urn:microsoft.com/office/officeart/2005/8/layout/hList1"/>
    <dgm:cxn modelId="{4F396289-CFE1-41C7-BF1B-D602C3A8A61D}" type="presParOf" srcId="{EBCD03E3-6445-416A-A7DA-592296D81A99}" destId="{AB1BB63F-B8F8-404D-9988-8D8806A9D17D}" srcOrd="1" destOrd="0" presId="urn:microsoft.com/office/officeart/2005/8/layout/hList1"/>
    <dgm:cxn modelId="{B1D821CC-BDAC-4A67-B8D5-E1D4EB99DD22}" type="presParOf" srcId="{4E9438A6-3DC9-4F0E-8677-0BEDB0B81D44}" destId="{D40C2B0E-703B-488C-9422-AE5DB4231BD4}" srcOrd="1" destOrd="0" presId="urn:microsoft.com/office/officeart/2005/8/layout/hList1"/>
    <dgm:cxn modelId="{2C55A1B7-12C4-491E-A04A-6A75F3768E44}" type="presParOf" srcId="{4E9438A6-3DC9-4F0E-8677-0BEDB0B81D44}" destId="{4CEB2371-F5ED-4F42-A111-69A1EBC979F7}" srcOrd="2" destOrd="0" presId="urn:microsoft.com/office/officeart/2005/8/layout/hList1"/>
    <dgm:cxn modelId="{9E6BAD6C-9A24-4F43-A0F8-BE25901225BA}" type="presParOf" srcId="{4CEB2371-F5ED-4F42-A111-69A1EBC979F7}" destId="{BC23AAAA-CB15-4184-8203-189FFFD741B2}" srcOrd="0" destOrd="0" presId="urn:microsoft.com/office/officeart/2005/8/layout/hList1"/>
    <dgm:cxn modelId="{DACFB7D4-546A-4DB1-9447-951B008BF57C}" type="presParOf" srcId="{4CEB2371-F5ED-4F42-A111-69A1EBC979F7}" destId="{53672D9E-6D44-4D0C-94B6-D019E082BC9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1643AA1-C2AC-4195-9A66-F531A36FE195}" type="doc">
      <dgm:prSet loTypeId="urn:microsoft.com/office/officeart/2005/8/layout/hList1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B001C2C-B4D2-4E75-BBEE-69DAC4B42FAD}">
      <dgm:prSet/>
      <dgm:spPr/>
      <dgm:t>
        <a:bodyPr/>
        <a:lstStyle/>
        <a:p>
          <a:pPr rtl="0"/>
          <a:r>
            <a:rPr lang="en-US" dirty="0" smtClean="0"/>
            <a:t>Assessments</a:t>
          </a:r>
          <a:endParaRPr lang="en-US" dirty="0"/>
        </a:p>
      </dgm:t>
    </dgm:pt>
    <dgm:pt modelId="{445B9EBF-92F5-474C-9FDB-51A224E683DD}" type="parTrans" cxnId="{2E0BB675-A457-4C6D-A5EE-E5FD8E509159}">
      <dgm:prSet/>
      <dgm:spPr/>
      <dgm:t>
        <a:bodyPr/>
        <a:lstStyle/>
        <a:p>
          <a:endParaRPr lang="en-US"/>
        </a:p>
      </dgm:t>
    </dgm:pt>
    <dgm:pt modelId="{7A3DE605-3D9A-474E-B685-E63140F74FCE}" type="sibTrans" cxnId="{2E0BB675-A457-4C6D-A5EE-E5FD8E509159}">
      <dgm:prSet/>
      <dgm:spPr/>
      <dgm:t>
        <a:bodyPr/>
        <a:lstStyle/>
        <a:p>
          <a:endParaRPr lang="en-US"/>
        </a:p>
      </dgm:t>
    </dgm:pt>
    <dgm:pt modelId="{4B10C2CC-9B1C-43C4-A2C7-9D4FD5513920}">
      <dgm:prSet/>
      <dgm:spPr/>
      <dgm:t>
        <a:bodyPr/>
        <a:lstStyle/>
        <a:p>
          <a:pPr rtl="0"/>
          <a:r>
            <a:rPr lang="en-US" dirty="0" smtClean="0"/>
            <a:t>Lack of sustainability infusion throughout the academic program</a:t>
          </a:r>
          <a:endParaRPr lang="en-US" dirty="0"/>
        </a:p>
      </dgm:t>
    </dgm:pt>
    <dgm:pt modelId="{68EF6D56-7DCF-4C92-859E-64867DBE0566}" type="parTrans" cxnId="{3AE8AAAC-8C76-4424-AED2-418AF99473C0}">
      <dgm:prSet/>
      <dgm:spPr/>
      <dgm:t>
        <a:bodyPr/>
        <a:lstStyle/>
        <a:p>
          <a:endParaRPr lang="en-US"/>
        </a:p>
      </dgm:t>
    </dgm:pt>
    <dgm:pt modelId="{8F9F3A05-BB89-4ACD-BC80-1DAB049702FC}" type="sibTrans" cxnId="{3AE8AAAC-8C76-4424-AED2-418AF99473C0}">
      <dgm:prSet/>
      <dgm:spPr/>
      <dgm:t>
        <a:bodyPr/>
        <a:lstStyle/>
        <a:p>
          <a:endParaRPr lang="en-US"/>
        </a:p>
      </dgm:t>
    </dgm:pt>
    <dgm:pt modelId="{D58C5D49-9808-4B7B-9A0A-B32782082956}">
      <dgm:prSet/>
      <dgm:spPr/>
      <dgm:t>
        <a:bodyPr/>
        <a:lstStyle/>
        <a:p>
          <a:pPr rtl="0"/>
          <a:r>
            <a:rPr lang="en-US" dirty="0" smtClean="0"/>
            <a:t>Recommendations</a:t>
          </a:r>
          <a:endParaRPr lang="en-US" dirty="0"/>
        </a:p>
      </dgm:t>
    </dgm:pt>
    <dgm:pt modelId="{04AEF628-B437-45D2-8E6D-D565FA560A50}" type="parTrans" cxnId="{DB5528C5-97C1-416E-9C44-5B6CA2B5A7F7}">
      <dgm:prSet/>
      <dgm:spPr/>
      <dgm:t>
        <a:bodyPr/>
        <a:lstStyle/>
        <a:p>
          <a:endParaRPr lang="en-US"/>
        </a:p>
      </dgm:t>
    </dgm:pt>
    <dgm:pt modelId="{DC30CEC2-92A0-4035-96AE-3988899E963F}" type="sibTrans" cxnId="{DB5528C5-97C1-416E-9C44-5B6CA2B5A7F7}">
      <dgm:prSet/>
      <dgm:spPr/>
      <dgm:t>
        <a:bodyPr/>
        <a:lstStyle/>
        <a:p>
          <a:endParaRPr lang="en-US"/>
        </a:p>
      </dgm:t>
    </dgm:pt>
    <dgm:pt modelId="{42D027B3-97C4-4C0B-B1E6-A25F20FD8FFC}">
      <dgm:prSet/>
      <dgm:spPr/>
      <dgm:t>
        <a:bodyPr/>
        <a:lstStyle/>
        <a:p>
          <a:pPr rtl="0"/>
          <a:r>
            <a:rPr lang="en-US" dirty="0" smtClean="0"/>
            <a:t>Organizational/leadership/faculty training</a:t>
          </a:r>
          <a:endParaRPr lang="en-US" dirty="0"/>
        </a:p>
      </dgm:t>
    </dgm:pt>
    <dgm:pt modelId="{1EDE7224-AE8C-4FA3-B101-946A53F35D13}" type="parTrans" cxnId="{7D727601-93AC-4819-86F6-27B65321E229}">
      <dgm:prSet/>
      <dgm:spPr/>
      <dgm:t>
        <a:bodyPr/>
        <a:lstStyle/>
        <a:p>
          <a:endParaRPr lang="en-US"/>
        </a:p>
      </dgm:t>
    </dgm:pt>
    <dgm:pt modelId="{9FDA588A-DC71-430D-8320-51794D8EBA5E}" type="sibTrans" cxnId="{7D727601-93AC-4819-86F6-27B65321E229}">
      <dgm:prSet/>
      <dgm:spPr/>
      <dgm:t>
        <a:bodyPr/>
        <a:lstStyle/>
        <a:p>
          <a:endParaRPr lang="en-US"/>
        </a:p>
      </dgm:t>
    </dgm:pt>
    <dgm:pt modelId="{79295DF2-C0E1-4385-82E0-21EB8A075BB2}">
      <dgm:prSet/>
      <dgm:spPr/>
      <dgm:t>
        <a:bodyPr/>
        <a:lstStyle/>
        <a:p>
          <a:pPr rtl="0"/>
          <a:r>
            <a:rPr lang="en-US" dirty="0" smtClean="0"/>
            <a:t>Curriculum</a:t>
          </a:r>
          <a:endParaRPr lang="en-US" dirty="0"/>
        </a:p>
      </dgm:t>
    </dgm:pt>
    <dgm:pt modelId="{5D1364FF-F591-406C-950C-0075A6AA519C}" type="parTrans" cxnId="{56B7EE7C-0F00-4239-ADCC-F2531B4273DB}">
      <dgm:prSet/>
      <dgm:spPr/>
      <dgm:t>
        <a:bodyPr/>
        <a:lstStyle/>
        <a:p>
          <a:endParaRPr lang="en-US"/>
        </a:p>
      </dgm:t>
    </dgm:pt>
    <dgm:pt modelId="{EB0A8C3E-C283-4623-ACA8-DC61082863C1}" type="sibTrans" cxnId="{56B7EE7C-0F00-4239-ADCC-F2531B4273DB}">
      <dgm:prSet/>
      <dgm:spPr/>
      <dgm:t>
        <a:bodyPr/>
        <a:lstStyle/>
        <a:p>
          <a:endParaRPr lang="en-US"/>
        </a:p>
      </dgm:t>
    </dgm:pt>
    <dgm:pt modelId="{94FD9CF9-FFF8-4FCA-A89E-8309C754C418}">
      <dgm:prSet/>
      <dgm:spPr/>
      <dgm:t>
        <a:bodyPr/>
        <a:lstStyle/>
        <a:p>
          <a:pPr rtl="0"/>
          <a:r>
            <a:rPr lang="en-US" dirty="0" smtClean="0"/>
            <a:t>Hiring practices</a:t>
          </a:r>
          <a:endParaRPr lang="en-US" dirty="0"/>
        </a:p>
      </dgm:t>
    </dgm:pt>
    <dgm:pt modelId="{30A2B709-6CF2-4DB3-B9E8-42B149A5ACF6}" type="parTrans" cxnId="{C7FDD2EB-C177-443C-B5F0-D21D37C3AF43}">
      <dgm:prSet/>
      <dgm:spPr/>
      <dgm:t>
        <a:bodyPr/>
        <a:lstStyle/>
        <a:p>
          <a:endParaRPr lang="en-US"/>
        </a:p>
      </dgm:t>
    </dgm:pt>
    <dgm:pt modelId="{89CAA7E6-B1E1-4328-8059-C6AAD8A699A6}" type="sibTrans" cxnId="{C7FDD2EB-C177-443C-B5F0-D21D37C3AF43}">
      <dgm:prSet/>
      <dgm:spPr/>
      <dgm:t>
        <a:bodyPr/>
        <a:lstStyle/>
        <a:p>
          <a:endParaRPr lang="en-US"/>
        </a:p>
      </dgm:t>
    </dgm:pt>
    <dgm:pt modelId="{127ABBC8-9BD0-4D1B-8E2A-C4C9EEF2E5B1}">
      <dgm:prSet/>
      <dgm:spPr/>
      <dgm:t>
        <a:bodyPr/>
        <a:lstStyle/>
        <a:p>
          <a:pPr rtl="0"/>
          <a:r>
            <a:rPr lang="en-US" dirty="0" smtClean="0"/>
            <a:t>Lack of emphasis on climate change throughout the curriculum</a:t>
          </a:r>
          <a:endParaRPr lang="en-US" dirty="0"/>
        </a:p>
      </dgm:t>
    </dgm:pt>
    <dgm:pt modelId="{B2A7A532-F9F2-43E3-9269-3A76B24C59BD}" type="parTrans" cxnId="{339141B8-DE23-4455-9759-AEC442B85F72}">
      <dgm:prSet/>
      <dgm:spPr/>
      <dgm:t>
        <a:bodyPr/>
        <a:lstStyle/>
        <a:p>
          <a:endParaRPr lang="en-US"/>
        </a:p>
      </dgm:t>
    </dgm:pt>
    <dgm:pt modelId="{9B08D2DA-263B-4EF4-80C8-C752ABD0A64E}" type="sibTrans" cxnId="{339141B8-DE23-4455-9759-AEC442B85F72}">
      <dgm:prSet/>
      <dgm:spPr/>
      <dgm:t>
        <a:bodyPr/>
        <a:lstStyle/>
        <a:p>
          <a:endParaRPr lang="en-US"/>
        </a:p>
      </dgm:t>
    </dgm:pt>
    <dgm:pt modelId="{0E3DA7F8-A2A1-47A6-84A7-39B83C4DB534}">
      <dgm:prSet/>
      <dgm:spPr/>
      <dgm:t>
        <a:bodyPr/>
        <a:lstStyle/>
        <a:p>
          <a:pPr rtl="0"/>
          <a:r>
            <a:rPr lang="en-US" dirty="0" smtClean="0"/>
            <a:t>Need to implement a sustainability professional development program </a:t>
          </a:r>
          <a:endParaRPr lang="en-US" dirty="0"/>
        </a:p>
      </dgm:t>
    </dgm:pt>
    <dgm:pt modelId="{5EC784FA-FE0E-44E6-8AC1-45A0437F3C08}" type="parTrans" cxnId="{31D28B9D-B537-4273-AD38-5829475C9E9C}">
      <dgm:prSet/>
      <dgm:spPr/>
      <dgm:t>
        <a:bodyPr/>
        <a:lstStyle/>
        <a:p>
          <a:endParaRPr lang="en-US"/>
        </a:p>
      </dgm:t>
    </dgm:pt>
    <dgm:pt modelId="{799F0237-FFB4-4EB5-8736-5C740103F339}" type="sibTrans" cxnId="{31D28B9D-B537-4273-AD38-5829475C9E9C}">
      <dgm:prSet/>
      <dgm:spPr/>
      <dgm:t>
        <a:bodyPr/>
        <a:lstStyle/>
        <a:p>
          <a:endParaRPr lang="en-US"/>
        </a:p>
      </dgm:t>
    </dgm:pt>
    <dgm:pt modelId="{2CE5F352-A9A6-4968-AF9A-1891BE782D15}">
      <dgm:prSet/>
      <dgm:spPr/>
      <dgm:t>
        <a:bodyPr/>
        <a:lstStyle/>
        <a:p>
          <a:pPr rtl="0"/>
          <a:r>
            <a:rPr lang="en-US" dirty="0" smtClean="0"/>
            <a:t>Making Connections</a:t>
          </a:r>
          <a:endParaRPr lang="en-US" dirty="0"/>
        </a:p>
      </dgm:t>
    </dgm:pt>
    <dgm:pt modelId="{C70E94C9-4DA9-4E2C-9FBF-0C04FFEB225C}" type="parTrans" cxnId="{888BBE5A-7195-4AE2-A5FF-C57A78043645}">
      <dgm:prSet/>
      <dgm:spPr/>
    </dgm:pt>
    <dgm:pt modelId="{003F9E90-AB5B-4346-8714-806249A4E89B}" type="sibTrans" cxnId="{888BBE5A-7195-4AE2-A5FF-C57A78043645}">
      <dgm:prSet/>
      <dgm:spPr/>
    </dgm:pt>
    <dgm:pt modelId="{C2E7C8BE-7861-4D20-A84D-D5D60C4638E1}">
      <dgm:prSet/>
      <dgm:spPr/>
      <dgm:t>
        <a:bodyPr/>
        <a:lstStyle/>
        <a:p>
          <a:pPr rtl="0"/>
          <a:r>
            <a:rPr lang="en-US" dirty="0" smtClean="0"/>
            <a:t>In (and beyond!) the classroom</a:t>
          </a:r>
          <a:endParaRPr lang="en-US" dirty="0"/>
        </a:p>
      </dgm:t>
    </dgm:pt>
    <dgm:pt modelId="{AC670649-B216-4B50-91B1-28210D05EB85}" type="parTrans" cxnId="{791C842F-76FC-4421-9E2C-C424D79DBD60}">
      <dgm:prSet/>
      <dgm:spPr/>
    </dgm:pt>
    <dgm:pt modelId="{58AC02EC-27C0-493E-A5EA-BC369562E1BE}" type="sibTrans" cxnId="{791C842F-76FC-4421-9E2C-C424D79DBD60}">
      <dgm:prSet/>
      <dgm:spPr/>
    </dgm:pt>
    <dgm:pt modelId="{410E4B4D-2C52-45CA-8CE1-BEE9B515F822}" type="pres">
      <dgm:prSet presAssocID="{21643AA1-C2AC-4195-9A66-F531A36FE19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AA9D8BA-0E45-4674-BE8E-B4744B8D763F}" type="pres">
      <dgm:prSet presAssocID="{FB001C2C-B4D2-4E75-BBEE-69DAC4B42FAD}" presName="composite" presStyleCnt="0"/>
      <dgm:spPr/>
    </dgm:pt>
    <dgm:pt modelId="{3509629A-B854-4451-82B3-A7F23A9C5EFB}" type="pres">
      <dgm:prSet presAssocID="{FB001C2C-B4D2-4E75-BBEE-69DAC4B42FAD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A2884C-B3CD-48FD-9021-6F99598D8790}" type="pres">
      <dgm:prSet presAssocID="{FB001C2C-B4D2-4E75-BBEE-69DAC4B42FAD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9F2312-8172-45E9-B6FB-BFBEE9622755}" type="pres">
      <dgm:prSet presAssocID="{7A3DE605-3D9A-474E-B685-E63140F74FCE}" presName="space" presStyleCnt="0"/>
      <dgm:spPr/>
    </dgm:pt>
    <dgm:pt modelId="{F45DA0C3-46D8-47EB-8009-54FDF0B3ABE9}" type="pres">
      <dgm:prSet presAssocID="{D58C5D49-9808-4B7B-9A0A-B32782082956}" presName="composite" presStyleCnt="0"/>
      <dgm:spPr/>
    </dgm:pt>
    <dgm:pt modelId="{147BCD51-0664-4905-B422-80B23AB50CE5}" type="pres">
      <dgm:prSet presAssocID="{D58C5D49-9808-4B7B-9A0A-B32782082956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4A9E3C-48B9-40B8-AA3B-46567F2174E9}" type="pres">
      <dgm:prSet presAssocID="{D58C5D49-9808-4B7B-9A0A-B32782082956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0753931-6295-4B34-80B6-1874CF65E85A}" type="presOf" srcId="{79295DF2-C0E1-4385-82E0-21EB8A075BB2}" destId="{FB4A9E3C-48B9-40B8-AA3B-46567F2174E9}" srcOrd="0" destOrd="1" presId="urn:microsoft.com/office/officeart/2005/8/layout/hList1"/>
    <dgm:cxn modelId="{E8DE7454-01E9-4441-8E70-9BC09782F399}" type="presOf" srcId="{42D027B3-97C4-4C0B-B1E6-A25F20FD8FFC}" destId="{FB4A9E3C-48B9-40B8-AA3B-46567F2174E9}" srcOrd="0" destOrd="0" presId="urn:microsoft.com/office/officeart/2005/8/layout/hList1"/>
    <dgm:cxn modelId="{BAE76D6A-4991-45A7-892E-D1AB0C66200B}" type="presOf" srcId="{FB001C2C-B4D2-4E75-BBEE-69DAC4B42FAD}" destId="{3509629A-B854-4451-82B3-A7F23A9C5EFB}" srcOrd="0" destOrd="0" presId="urn:microsoft.com/office/officeart/2005/8/layout/hList1"/>
    <dgm:cxn modelId="{A5AB1C06-9D63-473D-A192-DAF4C567CFAF}" type="presOf" srcId="{94FD9CF9-FFF8-4FCA-A89E-8309C754C418}" destId="{FB4A9E3C-48B9-40B8-AA3B-46567F2174E9}" srcOrd="0" destOrd="4" presId="urn:microsoft.com/office/officeart/2005/8/layout/hList1"/>
    <dgm:cxn modelId="{3AE8AAAC-8C76-4424-AED2-418AF99473C0}" srcId="{FB001C2C-B4D2-4E75-BBEE-69DAC4B42FAD}" destId="{4B10C2CC-9B1C-43C4-A2C7-9D4FD5513920}" srcOrd="0" destOrd="0" parTransId="{68EF6D56-7DCF-4C92-859E-64867DBE0566}" sibTransId="{8F9F3A05-BB89-4ACD-BC80-1DAB049702FC}"/>
    <dgm:cxn modelId="{888BBE5A-7195-4AE2-A5FF-C57A78043645}" srcId="{D58C5D49-9808-4B7B-9A0A-B32782082956}" destId="{2CE5F352-A9A6-4968-AF9A-1891BE782D15}" srcOrd="2" destOrd="0" parTransId="{C70E94C9-4DA9-4E2C-9FBF-0C04FFEB225C}" sibTransId="{003F9E90-AB5B-4346-8714-806249A4E89B}"/>
    <dgm:cxn modelId="{C7FDD2EB-C177-443C-B5F0-D21D37C3AF43}" srcId="{D58C5D49-9808-4B7B-9A0A-B32782082956}" destId="{94FD9CF9-FFF8-4FCA-A89E-8309C754C418}" srcOrd="4" destOrd="0" parTransId="{30A2B709-6CF2-4DB3-B9E8-42B149A5ACF6}" sibTransId="{89CAA7E6-B1E1-4328-8059-C6AAD8A699A6}"/>
    <dgm:cxn modelId="{31D28B9D-B537-4273-AD38-5829475C9E9C}" srcId="{FB001C2C-B4D2-4E75-BBEE-69DAC4B42FAD}" destId="{0E3DA7F8-A2A1-47A6-84A7-39B83C4DB534}" srcOrd="2" destOrd="0" parTransId="{5EC784FA-FE0E-44E6-8AC1-45A0437F3C08}" sibTransId="{799F0237-FFB4-4EB5-8736-5C740103F339}"/>
    <dgm:cxn modelId="{2153F008-E7CE-4D76-833C-E0EBF42AEE1A}" type="presOf" srcId="{C2E7C8BE-7861-4D20-A84D-D5D60C4638E1}" destId="{FB4A9E3C-48B9-40B8-AA3B-46567F2174E9}" srcOrd="0" destOrd="3" presId="urn:microsoft.com/office/officeart/2005/8/layout/hList1"/>
    <dgm:cxn modelId="{6B6B1D86-94D5-4F41-A0C6-44774E20E9B2}" type="presOf" srcId="{D58C5D49-9808-4B7B-9A0A-B32782082956}" destId="{147BCD51-0664-4905-B422-80B23AB50CE5}" srcOrd="0" destOrd="0" presId="urn:microsoft.com/office/officeart/2005/8/layout/hList1"/>
    <dgm:cxn modelId="{2E0BB675-A457-4C6D-A5EE-E5FD8E509159}" srcId="{21643AA1-C2AC-4195-9A66-F531A36FE195}" destId="{FB001C2C-B4D2-4E75-BBEE-69DAC4B42FAD}" srcOrd="0" destOrd="0" parTransId="{445B9EBF-92F5-474C-9FDB-51A224E683DD}" sibTransId="{7A3DE605-3D9A-474E-B685-E63140F74FCE}"/>
    <dgm:cxn modelId="{8FC6380F-61FD-46EF-851A-28FBCB405E75}" type="presOf" srcId="{127ABBC8-9BD0-4D1B-8E2A-C4C9EEF2E5B1}" destId="{D1A2884C-B3CD-48FD-9021-6F99598D8790}" srcOrd="0" destOrd="1" presId="urn:microsoft.com/office/officeart/2005/8/layout/hList1"/>
    <dgm:cxn modelId="{E09C3610-8358-49B7-A236-4219D716AE7B}" type="presOf" srcId="{21643AA1-C2AC-4195-9A66-F531A36FE195}" destId="{410E4B4D-2C52-45CA-8CE1-BEE9B515F822}" srcOrd="0" destOrd="0" presId="urn:microsoft.com/office/officeart/2005/8/layout/hList1"/>
    <dgm:cxn modelId="{DB5528C5-97C1-416E-9C44-5B6CA2B5A7F7}" srcId="{21643AA1-C2AC-4195-9A66-F531A36FE195}" destId="{D58C5D49-9808-4B7B-9A0A-B32782082956}" srcOrd="1" destOrd="0" parTransId="{04AEF628-B437-45D2-8E6D-D565FA560A50}" sibTransId="{DC30CEC2-92A0-4035-96AE-3988899E963F}"/>
    <dgm:cxn modelId="{339141B8-DE23-4455-9759-AEC442B85F72}" srcId="{FB001C2C-B4D2-4E75-BBEE-69DAC4B42FAD}" destId="{127ABBC8-9BD0-4D1B-8E2A-C4C9EEF2E5B1}" srcOrd="1" destOrd="0" parTransId="{B2A7A532-F9F2-43E3-9269-3A76B24C59BD}" sibTransId="{9B08D2DA-263B-4EF4-80C8-C752ABD0A64E}"/>
    <dgm:cxn modelId="{7FFDD0A3-3349-436B-BE14-BFEEC9282921}" type="presOf" srcId="{2CE5F352-A9A6-4968-AF9A-1891BE782D15}" destId="{FB4A9E3C-48B9-40B8-AA3B-46567F2174E9}" srcOrd="0" destOrd="2" presId="urn:microsoft.com/office/officeart/2005/8/layout/hList1"/>
    <dgm:cxn modelId="{74E87ED6-78CE-4651-BA40-082819C7474A}" type="presOf" srcId="{0E3DA7F8-A2A1-47A6-84A7-39B83C4DB534}" destId="{D1A2884C-B3CD-48FD-9021-6F99598D8790}" srcOrd="0" destOrd="2" presId="urn:microsoft.com/office/officeart/2005/8/layout/hList1"/>
    <dgm:cxn modelId="{A4BC97C8-99D7-4973-8562-977C8B400AE0}" type="presOf" srcId="{4B10C2CC-9B1C-43C4-A2C7-9D4FD5513920}" destId="{D1A2884C-B3CD-48FD-9021-6F99598D8790}" srcOrd="0" destOrd="0" presId="urn:microsoft.com/office/officeart/2005/8/layout/hList1"/>
    <dgm:cxn modelId="{56B7EE7C-0F00-4239-ADCC-F2531B4273DB}" srcId="{D58C5D49-9808-4B7B-9A0A-B32782082956}" destId="{79295DF2-C0E1-4385-82E0-21EB8A075BB2}" srcOrd="1" destOrd="0" parTransId="{5D1364FF-F591-406C-950C-0075A6AA519C}" sibTransId="{EB0A8C3E-C283-4623-ACA8-DC61082863C1}"/>
    <dgm:cxn modelId="{7D727601-93AC-4819-86F6-27B65321E229}" srcId="{D58C5D49-9808-4B7B-9A0A-B32782082956}" destId="{42D027B3-97C4-4C0B-B1E6-A25F20FD8FFC}" srcOrd="0" destOrd="0" parTransId="{1EDE7224-AE8C-4FA3-B101-946A53F35D13}" sibTransId="{9FDA588A-DC71-430D-8320-51794D8EBA5E}"/>
    <dgm:cxn modelId="{791C842F-76FC-4421-9E2C-C424D79DBD60}" srcId="{D58C5D49-9808-4B7B-9A0A-B32782082956}" destId="{C2E7C8BE-7861-4D20-A84D-D5D60C4638E1}" srcOrd="3" destOrd="0" parTransId="{AC670649-B216-4B50-91B1-28210D05EB85}" sibTransId="{58AC02EC-27C0-493E-A5EA-BC369562E1BE}"/>
    <dgm:cxn modelId="{505DC0FF-05AE-4DC1-A8EB-1B85C8149BF0}" type="presParOf" srcId="{410E4B4D-2C52-45CA-8CE1-BEE9B515F822}" destId="{6AA9D8BA-0E45-4674-BE8E-B4744B8D763F}" srcOrd="0" destOrd="0" presId="urn:microsoft.com/office/officeart/2005/8/layout/hList1"/>
    <dgm:cxn modelId="{E47A8AA4-5DC2-4DA2-A6E4-69E5E667BDE8}" type="presParOf" srcId="{6AA9D8BA-0E45-4674-BE8E-B4744B8D763F}" destId="{3509629A-B854-4451-82B3-A7F23A9C5EFB}" srcOrd="0" destOrd="0" presId="urn:microsoft.com/office/officeart/2005/8/layout/hList1"/>
    <dgm:cxn modelId="{CDE464A0-ED48-40B3-97EC-AAAD798478DD}" type="presParOf" srcId="{6AA9D8BA-0E45-4674-BE8E-B4744B8D763F}" destId="{D1A2884C-B3CD-48FD-9021-6F99598D8790}" srcOrd="1" destOrd="0" presId="urn:microsoft.com/office/officeart/2005/8/layout/hList1"/>
    <dgm:cxn modelId="{17E1F311-4BFC-4F63-9B3C-BAE1713863F0}" type="presParOf" srcId="{410E4B4D-2C52-45CA-8CE1-BEE9B515F822}" destId="{469F2312-8172-45E9-B6FB-BFBEE9622755}" srcOrd="1" destOrd="0" presId="urn:microsoft.com/office/officeart/2005/8/layout/hList1"/>
    <dgm:cxn modelId="{0F95C4D6-8043-4172-988B-4088D639992A}" type="presParOf" srcId="{410E4B4D-2C52-45CA-8CE1-BEE9B515F822}" destId="{F45DA0C3-46D8-47EB-8009-54FDF0B3ABE9}" srcOrd="2" destOrd="0" presId="urn:microsoft.com/office/officeart/2005/8/layout/hList1"/>
    <dgm:cxn modelId="{467FF0AD-91FF-4968-93B2-B1E6E27E7C0E}" type="presParOf" srcId="{F45DA0C3-46D8-47EB-8009-54FDF0B3ABE9}" destId="{147BCD51-0664-4905-B422-80B23AB50CE5}" srcOrd="0" destOrd="0" presId="urn:microsoft.com/office/officeart/2005/8/layout/hList1"/>
    <dgm:cxn modelId="{EFF70076-6A4E-4568-A786-B9343D69C85F}" type="presParOf" srcId="{F45DA0C3-46D8-47EB-8009-54FDF0B3ABE9}" destId="{FB4A9E3C-48B9-40B8-AA3B-46567F2174E9}" srcOrd="1" destOrd="0" presId="urn:microsoft.com/office/officeart/2005/8/layout/hList1"/>
  </dgm:cxnLst>
  <dgm:bg>
    <a:effectLst>
      <a:outerShdw blurRad="50800" dist="50800" dir="5400000" algn="ctr" rotWithShape="0">
        <a:srgbClr val="000000"/>
      </a:outerShdw>
    </a:effectLst>
  </dgm:bg>
  <dgm:whole>
    <a:effectLst/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F2AEA24-41A7-4F35-BBE2-FAAC34DC657C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089C868-FE96-4CAC-89C6-AD4F47FD2FBD}">
      <dgm:prSet custT="1"/>
      <dgm:spPr/>
      <dgm:t>
        <a:bodyPr/>
        <a:lstStyle/>
        <a:p>
          <a:pPr rtl="0"/>
          <a:r>
            <a:rPr lang="en-US" sz="2200" dirty="0" smtClean="0"/>
            <a:t>Assessments</a:t>
          </a:r>
          <a:endParaRPr lang="en-US" sz="2200" dirty="0"/>
        </a:p>
      </dgm:t>
    </dgm:pt>
    <dgm:pt modelId="{10ADD20F-8DC7-4AD4-9728-3BB6D9C8D290}" type="parTrans" cxnId="{4AD26965-2254-46B3-BC2A-6F8A76C7E7F9}">
      <dgm:prSet/>
      <dgm:spPr/>
      <dgm:t>
        <a:bodyPr/>
        <a:lstStyle/>
        <a:p>
          <a:endParaRPr lang="en-US"/>
        </a:p>
      </dgm:t>
    </dgm:pt>
    <dgm:pt modelId="{60B857BD-D52E-434D-9EE2-31FC1B33813B}" type="sibTrans" cxnId="{4AD26965-2254-46B3-BC2A-6F8A76C7E7F9}">
      <dgm:prSet/>
      <dgm:spPr/>
      <dgm:t>
        <a:bodyPr/>
        <a:lstStyle/>
        <a:p>
          <a:endParaRPr lang="en-US"/>
        </a:p>
      </dgm:t>
    </dgm:pt>
    <dgm:pt modelId="{7711FBC6-B17F-44E6-AEFA-BD6D94E661CB}">
      <dgm:prSet custT="1"/>
      <dgm:spPr/>
      <dgm:t>
        <a:bodyPr/>
        <a:lstStyle/>
        <a:p>
          <a:pPr rtl="0"/>
          <a:r>
            <a:rPr lang="en-US" sz="2000" dirty="0" smtClean="0"/>
            <a:t>Anthropogenic climate change</a:t>
          </a:r>
          <a:endParaRPr lang="en-US" sz="2000" dirty="0"/>
        </a:p>
      </dgm:t>
    </dgm:pt>
    <dgm:pt modelId="{927488EB-78ED-47D2-AE2E-50ACFC1097DF}" type="parTrans" cxnId="{04BCC04C-AAE7-4E4F-BC8F-7588AAF293B0}">
      <dgm:prSet/>
      <dgm:spPr/>
      <dgm:t>
        <a:bodyPr/>
        <a:lstStyle/>
        <a:p>
          <a:endParaRPr lang="en-US"/>
        </a:p>
      </dgm:t>
    </dgm:pt>
    <dgm:pt modelId="{1C07B791-6CE6-453F-9D51-5EC73D36299A}" type="sibTrans" cxnId="{04BCC04C-AAE7-4E4F-BC8F-7588AAF293B0}">
      <dgm:prSet/>
      <dgm:spPr/>
      <dgm:t>
        <a:bodyPr/>
        <a:lstStyle/>
        <a:p>
          <a:endParaRPr lang="en-US"/>
        </a:p>
      </dgm:t>
    </dgm:pt>
    <dgm:pt modelId="{CF1FCE83-9AAA-426C-B9EB-8972863F291C}">
      <dgm:prSet custT="1"/>
      <dgm:spPr/>
      <dgm:t>
        <a:bodyPr/>
        <a:lstStyle/>
        <a:p>
          <a:pPr rtl="0"/>
          <a:r>
            <a:rPr lang="en-US" sz="2000" dirty="0" smtClean="0"/>
            <a:t>Need to reduce fossil fuel dependency</a:t>
          </a:r>
          <a:endParaRPr lang="en-US" sz="2000" dirty="0"/>
        </a:p>
      </dgm:t>
    </dgm:pt>
    <dgm:pt modelId="{3EDF59D1-5220-42F2-8F50-4400371D92A4}" type="parTrans" cxnId="{2B17DFB4-1C09-4B84-A5B5-3366D810BD9B}">
      <dgm:prSet/>
      <dgm:spPr/>
      <dgm:t>
        <a:bodyPr/>
        <a:lstStyle/>
        <a:p>
          <a:endParaRPr lang="en-US"/>
        </a:p>
      </dgm:t>
    </dgm:pt>
    <dgm:pt modelId="{8F68C7D5-F314-49FE-ADAF-500E486A7AFE}" type="sibTrans" cxnId="{2B17DFB4-1C09-4B84-A5B5-3366D810BD9B}">
      <dgm:prSet/>
      <dgm:spPr/>
      <dgm:t>
        <a:bodyPr/>
        <a:lstStyle/>
        <a:p>
          <a:endParaRPr lang="en-US"/>
        </a:p>
      </dgm:t>
    </dgm:pt>
    <dgm:pt modelId="{E10F2161-2BBD-4AEA-9A70-7BB3852946D4}">
      <dgm:prSet custT="1"/>
      <dgm:spPr/>
      <dgm:t>
        <a:bodyPr/>
        <a:lstStyle/>
        <a:p>
          <a:pPr rtl="0"/>
          <a:r>
            <a:rPr lang="en-US" sz="2000" dirty="0" smtClean="0"/>
            <a:t>Embrace public transportation</a:t>
          </a:r>
          <a:endParaRPr lang="en-US" sz="2000" dirty="0"/>
        </a:p>
      </dgm:t>
    </dgm:pt>
    <dgm:pt modelId="{6DA5B323-48A0-49BF-B876-6E1FF4D39DE7}" type="parTrans" cxnId="{A1F59A9C-526D-4B0B-85BB-23090A0FC0DB}">
      <dgm:prSet/>
      <dgm:spPr/>
      <dgm:t>
        <a:bodyPr/>
        <a:lstStyle/>
        <a:p>
          <a:endParaRPr lang="en-US"/>
        </a:p>
      </dgm:t>
    </dgm:pt>
    <dgm:pt modelId="{77202017-019E-4916-8460-B66297930754}" type="sibTrans" cxnId="{A1F59A9C-526D-4B0B-85BB-23090A0FC0DB}">
      <dgm:prSet/>
      <dgm:spPr/>
      <dgm:t>
        <a:bodyPr/>
        <a:lstStyle/>
        <a:p>
          <a:endParaRPr lang="en-US"/>
        </a:p>
      </dgm:t>
    </dgm:pt>
    <dgm:pt modelId="{FA0C1B20-E491-4224-848C-381914EBB6B0}">
      <dgm:prSet custT="1"/>
      <dgm:spPr/>
      <dgm:t>
        <a:bodyPr/>
        <a:lstStyle/>
        <a:p>
          <a:pPr rtl="0"/>
          <a:r>
            <a:rPr lang="en-US" sz="2200" dirty="0" smtClean="0"/>
            <a:t>Recommendations</a:t>
          </a:r>
          <a:endParaRPr lang="en-US" sz="2200" dirty="0"/>
        </a:p>
      </dgm:t>
    </dgm:pt>
    <dgm:pt modelId="{23DA646E-9035-46A1-B4EC-FB48F2A6E484}" type="parTrans" cxnId="{BA5CB79E-B50A-48F1-A369-B247863987D5}">
      <dgm:prSet/>
      <dgm:spPr/>
      <dgm:t>
        <a:bodyPr/>
        <a:lstStyle/>
        <a:p>
          <a:endParaRPr lang="en-US"/>
        </a:p>
      </dgm:t>
    </dgm:pt>
    <dgm:pt modelId="{FA1D57EA-BFF5-4C53-8A77-2CF6DE76385E}" type="sibTrans" cxnId="{BA5CB79E-B50A-48F1-A369-B247863987D5}">
      <dgm:prSet/>
      <dgm:spPr/>
      <dgm:t>
        <a:bodyPr/>
        <a:lstStyle/>
        <a:p>
          <a:endParaRPr lang="en-US"/>
        </a:p>
      </dgm:t>
    </dgm:pt>
    <dgm:pt modelId="{12CEDCCD-DB06-4E58-812A-DFFAB198459F}">
      <dgm:prSet custT="1"/>
      <dgm:spPr/>
      <dgm:t>
        <a:bodyPr/>
        <a:lstStyle/>
        <a:p>
          <a:pPr rtl="0"/>
          <a:r>
            <a:rPr lang="en-US" sz="2000" dirty="0" smtClean="0"/>
            <a:t>Assess and enhance climate control practices</a:t>
          </a:r>
          <a:endParaRPr lang="en-US" sz="2000" dirty="0"/>
        </a:p>
      </dgm:t>
    </dgm:pt>
    <dgm:pt modelId="{6CC6481B-4C51-4BF2-A5C5-4A905D002E9A}" type="parTrans" cxnId="{BB4DAE04-EE4A-47B8-B5A4-F9C3E08B4CFD}">
      <dgm:prSet/>
      <dgm:spPr/>
      <dgm:t>
        <a:bodyPr/>
        <a:lstStyle/>
        <a:p>
          <a:endParaRPr lang="en-US"/>
        </a:p>
      </dgm:t>
    </dgm:pt>
    <dgm:pt modelId="{A6BFFABF-7528-4F9F-84C2-58C806CE1251}" type="sibTrans" cxnId="{BB4DAE04-EE4A-47B8-B5A4-F9C3E08B4CFD}">
      <dgm:prSet/>
      <dgm:spPr/>
      <dgm:t>
        <a:bodyPr/>
        <a:lstStyle/>
        <a:p>
          <a:endParaRPr lang="en-US"/>
        </a:p>
      </dgm:t>
    </dgm:pt>
    <dgm:pt modelId="{4A21F682-5640-4FE2-BF73-35781124F82E}">
      <dgm:prSet custT="1"/>
      <dgm:spPr/>
      <dgm:t>
        <a:bodyPr/>
        <a:lstStyle/>
        <a:p>
          <a:pPr rtl="0"/>
          <a:r>
            <a:rPr lang="en-US" sz="2000" dirty="0" smtClean="0"/>
            <a:t>Support ARC community and the student population</a:t>
          </a:r>
          <a:endParaRPr lang="en-US" sz="2000" dirty="0"/>
        </a:p>
      </dgm:t>
    </dgm:pt>
    <dgm:pt modelId="{B5AD573E-DAC9-4E0D-91C4-D4C104AA3C4E}" type="parTrans" cxnId="{0AC44FDC-C065-44B4-8A9C-E36A999837B3}">
      <dgm:prSet/>
      <dgm:spPr/>
      <dgm:t>
        <a:bodyPr/>
        <a:lstStyle/>
        <a:p>
          <a:endParaRPr lang="en-US"/>
        </a:p>
      </dgm:t>
    </dgm:pt>
    <dgm:pt modelId="{992EAFCD-C3E5-47F7-BC2A-5888A5EEA1B6}" type="sibTrans" cxnId="{0AC44FDC-C065-44B4-8A9C-E36A999837B3}">
      <dgm:prSet/>
      <dgm:spPr/>
      <dgm:t>
        <a:bodyPr/>
        <a:lstStyle/>
        <a:p>
          <a:endParaRPr lang="en-US"/>
        </a:p>
      </dgm:t>
    </dgm:pt>
    <dgm:pt modelId="{37D699DF-4F05-4FB4-8BA1-FA29C02E8CF9}">
      <dgm:prSet custT="1"/>
      <dgm:spPr/>
      <dgm:t>
        <a:bodyPr/>
        <a:lstStyle/>
        <a:p>
          <a:pPr rtl="0"/>
          <a:r>
            <a:rPr lang="en-US" sz="2000" dirty="0" smtClean="0"/>
            <a:t>Electrify campus fleet</a:t>
          </a:r>
          <a:endParaRPr lang="en-US" sz="2000" dirty="0"/>
        </a:p>
      </dgm:t>
    </dgm:pt>
    <dgm:pt modelId="{F3FC1586-49B8-466C-956C-DA127FA02954}" type="parTrans" cxnId="{E0AEAA92-11F3-4D5D-852A-43B5BB8844B5}">
      <dgm:prSet/>
      <dgm:spPr/>
      <dgm:t>
        <a:bodyPr/>
        <a:lstStyle/>
        <a:p>
          <a:endParaRPr lang="en-US"/>
        </a:p>
      </dgm:t>
    </dgm:pt>
    <dgm:pt modelId="{9C818271-2B07-4075-818D-9DCAF0BEA6C7}" type="sibTrans" cxnId="{E0AEAA92-11F3-4D5D-852A-43B5BB8844B5}">
      <dgm:prSet/>
      <dgm:spPr/>
      <dgm:t>
        <a:bodyPr/>
        <a:lstStyle/>
        <a:p>
          <a:endParaRPr lang="en-US"/>
        </a:p>
      </dgm:t>
    </dgm:pt>
    <dgm:pt modelId="{679544D7-1F94-4D82-8FC6-95BAB09924C7}">
      <dgm:prSet custT="1"/>
      <dgm:spPr/>
      <dgm:t>
        <a:bodyPr/>
        <a:lstStyle/>
        <a:p>
          <a:pPr rtl="0"/>
          <a:r>
            <a:rPr lang="en-US" sz="2000" dirty="0" smtClean="0"/>
            <a:t>Advocate for public transportation infrastructure</a:t>
          </a:r>
          <a:endParaRPr lang="en-US" sz="2000" dirty="0"/>
        </a:p>
      </dgm:t>
    </dgm:pt>
    <dgm:pt modelId="{96991643-50A2-43B5-B0A2-773614053DEE}" type="parTrans" cxnId="{1E462473-038D-4542-AF7A-B2815A955C93}">
      <dgm:prSet/>
      <dgm:spPr/>
      <dgm:t>
        <a:bodyPr/>
        <a:lstStyle/>
        <a:p>
          <a:endParaRPr lang="en-US"/>
        </a:p>
      </dgm:t>
    </dgm:pt>
    <dgm:pt modelId="{946B762D-E22D-419A-955C-5C2705D8017D}" type="sibTrans" cxnId="{1E462473-038D-4542-AF7A-B2815A955C93}">
      <dgm:prSet/>
      <dgm:spPr/>
      <dgm:t>
        <a:bodyPr/>
        <a:lstStyle/>
        <a:p>
          <a:endParaRPr lang="en-US"/>
        </a:p>
      </dgm:t>
    </dgm:pt>
    <dgm:pt modelId="{5E9BDFA7-5A38-4430-88A5-2D6A997AAA56}">
      <dgm:prSet custT="1"/>
      <dgm:spPr/>
      <dgm:t>
        <a:bodyPr/>
        <a:lstStyle/>
        <a:p>
          <a:pPr rtl="0"/>
          <a:r>
            <a:rPr lang="en-US" sz="2000" dirty="0" smtClean="0"/>
            <a:t>Improve campus infrastructure to meet current and future demands</a:t>
          </a:r>
          <a:endParaRPr lang="en-US" sz="2000" dirty="0"/>
        </a:p>
      </dgm:t>
    </dgm:pt>
    <dgm:pt modelId="{6C0FD7CA-E97E-4821-A13B-880357BD7727}" type="parTrans" cxnId="{94EF5A88-E75D-48F2-8FA9-3C41D0FA0763}">
      <dgm:prSet/>
      <dgm:spPr/>
      <dgm:t>
        <a:bodyPr/>
        <a:lstStyle/>
        <a:p>
          <a:endParaRPr lang="en-US"/>
        </a:p>
      </dgm:t>
    </dgm:pt>
    <dgm:pt modelId="{DF44F4D1-2E6C-4418-8BCE-4F4AA02D2963}" type="sibTrans" cxnId="{94EF5A88-E75D-48F2-8FA9-3C41D0FA0763}">
      <dgm:prSet/>
      <dgm:spPr/>
      <dgm:t>
        <a:bodyPr/>
        <a:lstStyle/>
        <a:p>
          <a:endParaRPr lang="en-US"/>
        </a:p>
      </dgm:t>
    </dgm:pt>
    <dgm:pt modelId="{1BA6A3AA-52CD-4126-A7CB-BCD94EEDB888}">
      <dgm:prSet custT="1"/>
      <dgm:spPr/>
      <dgm:t>
        <a:bodyPr/>
        <a:lstStyle/>
        <a:p>
          <a:pPr rtl="0"/>
          <a:r>
            <a:rPr lang="en-US" sz="2000" dirty="0" smtClean="0"/>
            <a:t>Negative environmental impacts </a:t>
          </a:r>
          <a:endParaRPr lang="en-US" sz="2000" dirty="0"/>
        </a:p>
      </dgm:t>
    </dgm:pt>
    <dgm:pt modelId="{0BFE8188-3E44-4EA9-9527-CFECF66D241A}" type="parTrans" cxnId="{9A4B0AD5-5B7C-466C-8C54-596C59A18B61}">
      <dgm:prSet/>
      <dgm:spPr/>
      <dgm:t>
        <a:bodyPr/>
        <a:lstStyle/>
        <a:p>
          <a:endParaRPr lang="en-US"/>
        </a:p>
      </dgm:t>
    </dgm:pt>
    <dgm:pt modelId="{BF017C75-B5B1-415A-8263-FD0BD21A86E5}" type="sibTrans" cxnId="{9A4B0AD5-5B7C-466C-8C54-596C59A18B61}">
      <dgm:prSet/>
      <dgm:spPr/>
      <dgm:t>
        <a:bodyPr/>
        <a:lstStyle/>
        <a:p>
          <a:endParaRPr lang="en-US"/>
        </a:p>
      </dgm:t>
    </dgm:pt>
    <dgm:pt modelId="{2EB203D1-7553-4849-9C28-F59C43640155}">
      <dgm:prSet custT="1"/>
      <dgm:spPr/>
      <dgm:t>
        <a:bodyPr/>
        <a:lstStyle/>
        <a:p>
          <a:pPr rtl="0"/>
          <a:r>
            <a:rPr lang="en-US" sz="2000" dirty="0" smtClean="0"/>
            <a:t>Negative impacts on impacted communities</a:t>
          </a:r>
          <a:endParaRPr lang="en-US" sz="2000" dirty="0"/>
        </a:p>
      </dgm:t>
    </dgm:pt>
    <dgm:pt modelId="{59D994F4-306A-4806-8D14-77C1F7B6F473}" type="parTrans" cxnId="{61938434-008C-47FD-8F26-C9676095185E}">
      <dgm:prSet/>
      <dgm:spPr/>
      <dgm:t>
        <a:bodyPr/>
        <a:lstStyle/>
        <a:p>
          <a:endParaRPr lang="en-US"/>
        </a:p>
      </dgm:t>
    </dgm:pt>
    <dgm:pt modelId="{AC342341-30FD-42EE-BAB7-F55AA6771416}" type="sibTrans" cxnId="{61938434-008C-47FD-8F26-C9676095185E}">
      <dgm:prSet/>
      <dgm:spPr/>
      <dgm:t>
        <a:bodyPr/>
        <a:lstStyle/>
        <a:p>
          <a:endParaRPr lang="en-US"/>
        </a:p>
      </dgm:t>
    </dgm:pt>
    <dgm:pt modelId="{52DB1515-C44A-4A19-A505-72312017CF2B}">
      <dgm:prSet custT="1"/>
      <dgm:spPr/>
      <dgm:t>
        <a:bodyPr/>
        <a:lstStyle/>
        <a:p>
          <a:pPr rtl="0"/>
          <a:r>
            <a:rPr lang="en-US" sz="2000" dirty="0" smtClean="0"/>
            <a:t>Need better energy controls</a:t>
          </a:r>
          <a:endParaRPr lang="en-US" sz="2000" dirty="0"/>
        </a:p>
      </dgm:t>
    </dgm:pt>
    <dgm:pt modelId="{96C42CEC-07BB-493A-A887-ABAFE209623E}" type="parTrans" cxnId="{D623B7D3-8C97-4B58-B9F1-D89039D512FF}">
      <dgm:prSet/>
      <dgm:spPr/>
      <dgm:t>
        <a:bodyPr/>
        <a:lstStyle/>
        <a:p>
          <a:endParaRPr lang="en-US"/>
        </a:p>
      </dgm:t>
    </dgm:pt>
    <dgm:pt modelId="{51500722-4F23-4DF0-B2F0-067656B2CDD9}" type="sibTrans" cxnId="{D623B7D3-8C97-4B58-B9F1-D89039D512FF}">
      <dgm:prSet/>
      <dgm:spPr/>
      <dgm:t>
        <a:bodyPr/>
        <a:lstStyle/>
        <a:p>
          <a:endParaRPr lang="en-US"/>
        </a:p>
      </dgm:t>
    </dgm:pt>
    <dgm:pt modelId="{3A36C804-6ED5-46DD-89A0-B952389F6F24}">
      <dgm:prSet/>
      <dgm:spPr/>
      <dgm:t>
        <a:bodyPr/>
        <a:lstStyle/>
        <a:p>
          <a:pPr rtl="0"/>
          <a:endParaRPr lang="en-US" sz="1900" dirty="0"/>
        </a:p>
      </dgm:t>
    </dgm:pt>
    <dgm:pt modelId="{3F8BF498-D272-4228-A6E2-DD633B016415}" type="parTrans" cxnId="{FAEB9373-29FA-4201-80AE-73559BAE3751}">
      <dgm:prSet/>
      <dgm:spPr/>
      <dgm:t>
        <a:bodyPr/>
        <a:lstStyle/>
        <a:p>
          <a:endParaRPr lang="en-US"/>
        </a:p>
      </dgm:t>
    </dgm:pt>
    <dgm:pt modelId="{724CFE9C-58FF-40D8-B2BD-8697BFCD517F}" type="sibTrans" cxnId="{FAEB9373-29FA-4201-80AE-73559BAE3751}">
      <dgm:prSet/>
      <dgm:spPr/>
      <dgm:t>
        <a:bodyPr/>
        <a:lstStyle/>
        <a:p>
          <a:endParaRPr lang="en-US"/>
        </a:p>
      </dgm:t>
    </dgm:pt>
    <dgm:pt modelId="{1F2C31F9-6A05-4FB2-89F7-1D0A744C0DC4}" type="pres">
      <dgm:prSet presAssocID="{6F2AEA24-41A7-4F35-BBE2-FAAC34DC657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47D37D1-FD11-4E87-AD8C-AE19AE46FDEC}" type="pres">
      <dgm:prSet presAssocID="{2089C868-FE96-4CAC-89C6-AD4F47FD2FBD}" presName="composite" presStyleCnt="0"/>
      <dgm:spPr/>
    </dgm:pt>
    <dgm:pt modelId="{C6CA33C9-58A9-49B9-813F-F127F36DF705}" type="pres">
      <dgm:prSet presAssocID="{2089C868-FE96-4CAC-89C6-AD4F47FD2FBD}" presName="parTx" presStyleLbl="alignNode1" presStyleIdx="0" presStyleCnt="2" custScaleY="113610" custLinFactNeighborX="-534" custLinFactNeighborY="-3329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EE9AC0-C27C-4AD5-870A-D924CBE705C9}" type="pres">
      <dgm:prSet presAssocID="{2089C868-FE96-4CAC-89C6-AD4F47FD2FBD}" presName="desTx" presStyleLbl="alignAccFollowNode1" presStyleIdx="0" presStyleCnt="2" custScaleX="99209" custScale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26493C-5E20-42F6-8450-8BB8322AB146}" type="pres">
      <dgm:prSet presAssocID="{60B857BD-D52E-434D-9EE2-31FC1B33813B}" presName="space" presStyleCnt="0"/>
      <dgm:spPr/>
    </dgm:pt>
    <dgm:pt modelId="{827A0FAB-2DAC-425F-8D29-7A7C5A0D9131}" type="pres">
      <dgm:prSet presAssocID="{FA0C1B20-E491-4224-848C-381914EBB6B0}" presName="composite" presStyleCnt="0"/>
      <dgm:spPr/>
    </dgm:pt>
    <dgm:pt modelId="{4B41AE77-CCFD-449B-A814-DC758DD1AE50}" type="pres">
      <dgm:prSet presAssocID="{FA0C1B20-E491-4224-848C-381914EBB6B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BB560B-2F12-4182-A229-6CD0C948DB55}" type="pres">
      <dgm:prSet presAssocID="{FA0C1B20-E491-4224-848C-381914EBB6B0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0AEAA92-11F3-4D5D-852A-43B5BB8844B5}" srcId="{FA0C1B20-E491-4224-848C-381914EBB6B0}" destId="{37D699DF-4F05-4FB4-8BA1-FA29C02E8CF9}" srcOrd="2" destOrd="0" parTransId="{F3FC1586-49B8-466C-956C-DA127FA02954}" sibTransId="{9C818271-2B07-4075-818D-9DCAF0BEA6C7}"/>
    <dgm:cxn modelId="{BE03E6A3-59D9-4B01-BEEE-B81E704B78FB}" type="presOf" srcId="{2089C868-FE96-4CAC-89C6-AD4F47FD2FBD}" destId="{C6CA33C9-58A9-49B9-813F-F127F36DF705}" srcOrd="0" destOrd="0" presId="urn:microsoft.com/office/officeart/2005/8/layout/hList1"/>
    <dgm:cxn modelId="{DA2BCBD8-CB9D-477A-BD53-31337CE7254F}" type="presOf" srcId="{1BA6A3AA-52CD-4126-A7CB-BCD94EEDB888}" destId="{37EE9AC0-C27C-4AD5-870A-D924CBE705C9}" srcOrd="0" destOrd="0" presId="urn:microsoft.com/office/officeart/2005/8/layout/hList1"/>
    <dgm:cxn modelId="{BA5CB79E-B50A-48F1-A369-B247863987D5}" srcId="{6F2AEA24-41A7-4F35-BBE2-FAAC34DC657C}" destId="{FA0C1B20-E491-4224-848C-381914EBB6B0}" srcOrd="1" destOrd="0" parTransId="{23DA646E-9035-46A1-B4EC-FB48F2A6E484}" sibTransId="{FA1D57EA-BFF5-4C53-8A77-2CF6DE76385E}"/>
    <dgm:cxn modelId="{D9C09092-C212-44EC-8A0A-FFD41D3EDCCA}" type="presOf" srcId="{2EB203D1-7553-4849-9C28-F59C43640155}" destId="{37EE9AC0-C27C-4AD5-870A-D924CBE705C9}" srcOrd="0" destOrd="4" presId="urn:microsoft.com/office/officeart/2005/8/layout/hList1"/>
    <dgm:cxn modelId="{FAEB9373-29FA-4201-80AE-73559BAE3751}" srcId="{2089C868-FE96-4CAC-89C6-AD4F47FD2FBD}" destId="{3A36C804-6ED5-46DD-89A0-B952389F6F24}" srcOrd="6" destOrd="0" parTransId="{3F8BF498-D272-4228-A6E2-DD633B016415}" sibTransId="{724CFE9C-58FF-40D8-B2BD-8697BFCD517F}"/>
    <dgm:cxn modelId="{4AD26965-2254-46B3-BC2A-6F8A76C7E7F9}" srcId="{6F2AEA24-41A7-4F35-BBE2-FAAC34DC657C}" destId="{2089C868-FE96-4CAC-89C6-AD4F47FD2FBD}" srcOrd="0" destOrd="0" parTransId="{10ADD20F-8DC7-4AD4-9728-3BB6D9C8D290}" sibTransId="{60B857BD-D52E-434D-9EE2-31FC1B33813B}"/>
    <dgm:cxn modelId="{917E874C-231A-4C5E-8CEF-717204A3EF4B}" type="presOf" srcId="{3A36C804-6ED5-46DD-89A0-B952389F6F24}" destId="{37EE9AC0-C27C-4AD5-870A-D924CBE705C9}" srcOrd="0" destOrd="6" presId="urn:microsoft.com/office/officeart/2005/8/layout/hList1"/>
    <dgm:cxn modelId="{A1F59A9C-526D-4B0B-85BB-23090A0FC0DB}" srcId="{2089C868-FE96-4CAC-89C6-AD4F47FD2FBD}" destId="{E10F2161-2BBD-4AEA-9A70-7BB3852946D4}" srcOrd="3" destOrd="0" parTransId="{6DA5B323-48A0-49BF-B876-6E1FF4D39DE7}" sibTransId="{77202017-019E-4916-8460-B66297930754}"/>
    <dgm:cxn modelId="{BB4DAE04-EE4A-47B8-B5A4-F9C3E08B4CFD}" srcId="{FA0C1B20-E491-4224-848C-381914EBB6B0}" destId="{12CEDCCD-DB06-4E58-812A-DFFAB198459F}" srcOrd="0" destOrd="0" parTransId="{6CC6481B-4C51-4BF2-A5C5-4A905D002E9A}" sibTransId="{A6BFFABF-7528-4F9F-84C2-58C806CE1251}"/>
    <dgm:cxn modelId="{3FFF7C5E-0698-485A-9175-5A25FAEA63E0}" type="presOf" srcId="{E10F2161-2BBD-4AEA-9A70-7BB3852946D4}" destId="{37EE9AC0-C27C-4AD5-870A-D924CBE705C9}" srcOrd="0" destOrd="3" presId="urn:microsoft.com/office/officeart/2005/8/layout/hList1"/>
    <dgm:cxn modelId="{E8DB9A11-37A5-4DAA-9F38-55E4B6E302DD}" type="presOf" srcId="{52DB1515-C44A-4A19-A505-72312017CF2B}" destId="{37EE9AC0-C27C-4AD5-870A-D924CBE705C9}" srcOrd="0" destOrd="5" presId="urn:microsoft.com/office/officeart/2005/8/layout/hList1"/>
    <dgm:cxn modelId="{46CCFE64-46E7-487D-A76A-088C379CAA7E}" type="presOf" srcId="{CF1FCE83-9AAA-426C-B9EB-8972863F291C}" destId="{37EE9AC0-C27C-4AD5-870A-D924CBE705C9}" srcOrd="0" destOrd="2" presId="urn:microsoft.com/office/officeart/2005/8/layout/hList1"/>
    <dgm:cxn modelId="{7BC7F6BA-F7A0-4F39-B7DF-ED17F79A9E7F}" type="presOf" srcId="{6F2AEA24-41A7-4F35-BBE2-FAAC34DC657C}" destId="{1F2C31F9-6A05-4FB2-89F7-1D0A744C0DC4}" srcOrd="0" destOrd="0" presId="urn:microsoft.com/office/officeart/2005/8/layout/hList1"/>
    <dgm:cxn modelId="{0CA86E0B-E01E-4C14-B334-4234560A2AA4}" type="presOf" srcId="{37D699DF-4F05-4FB4-8BA1-FA29C02E8CF9}" destId="{08BB560B-2F12-4182-A229-6CD0C948DB55}" srcOrd="0" destOrd="2" presId="urn:microsoft.com/office/officeart/2005/8/layout/hList1"/>
    <dgm:cxn modelId="{04BCC04C-AAE7-4E4F-BC8F-7588AAF293B0}" srcId="{2089C868-FE96-4CAC-89C6-AD4F47FD2FBD}" destId="{7711FBC6-B17F-44E6-AEFA-BD6D94E661CB}" srcOrd="1" destOrd="0" parTransId="{927488EB-78ED-47D2-AE2E-50ACFC1097DF}" sibTransId="{1C07B791-6CE6-453F-9D51-5EC73D36299A}"/>
    <dgm:cxn modelId="{494AD259-6335-4F03-9F45-7EFEB0642D0C}" type="presOf" srcId="{679544D7-1F94-4D82-8FC6-95BAB09924C7}" destId="{08BB560B-2F12-4182-A229-6CD0C948DB55}" srcOrd="0" destOrd="3" presId="urn:microsoft.com/office/officeart/2005/8/layout/hList1"/>
    <dgm:cxn modelId="{D47F0A4A-8128-43EC-8C1E-5D2AA9B40EA9}" type="presOf" srcId="{12CEDCCD-DB06-4E58-812A-DFFAB198459F}" destId="{08BB560B-2F12-4182-A229-6CD0C948DB55}" srcOrd="0" destOrd="0" presId="urn:microsoft.com/office/officeart/2005/8/layout/hList1"/>
    <dgm:cxn modelId="{668BE998-1EB8-4E4F-98AB-64D8DA0935EA}" type="presOf" srcId="{5E9BDFA7-5A38-4430-88A5-2D6A997AAA56}" destId="{08BB560B-2F12-4182-A229-6CD0C948DB55}" srcOrd="0" destOrd="4" presId="urn:microsoft.com/office/officeart/2005/8/layout/hList1"/>
    <dgm:cxn modelId="{1154093D-7AC9-4088-BE78-2725F662B749}" type="presOf" srcId="{7711FBC6-B17F-44E6-AEFA-BD6D94E661CB}" destId="{37EE9AC0-C27C-4AD5-870A-D924CBE705C9}" srcOrd="0" destOrd="1" presId="urn:microsoft.com/office/officeart/2005/8/layout/hList1"/>
    <dgm:cxn modelId="{94EF5A88-E75D-48F2-8FA9-3C41D0FA0763}" srcId="{FA0C1B20-E491-4224-848C-381914EBB6B0}" destId="{5E9BDFA7-5A38-4430-88A5-2D6A997AAA56}" srcOrd="4" destOrd="0" parTransId="{6C0FD7CA-E97E-4821-A13B-880357BD7727}" sibTransId="{DF44F4D1-2E6C-4418-8BCE-4F4AA02D2963}"/>
    <dgm:cxn modelId="{61938434-008C-47FD-8F26-C9676095185E}" srcId="{2089C868-FE96-4CAC-89C6-AD4F47FD2FBD}" destId="{2EB203D1-7553-4849-9C28-F59C43640155}" srcOrd="4" destOrd="0" parTransId="{59D994F4-306A-4806-8D14-77C1F7B6F473}" sibTransId="{AC342341-30FD-42EE-BAB7-F55AA6771416}"/>
    <dgm:cxn modelId="{9373940D-7749-4ACF-AFAF-3C996BE85A28}" type="presOf" srcId="{FA0C1B20-E491-4224-848C-381914EBB6B0}" destId="{4B41AE77-CCFD-449B-A814-DC758DD1AE50}" srcOrd="0" destOrd="0" presId="urn:microsoft.com/office/officeart/2005/8/layout/hList1"/>
    <dgm:cxn modelId="{0AC44FDC-C065-44B4-8A9C-E36A999837B3}" srcId="{FA0C1B20-E491-4224-848C-381914EBB6B0}" destId="{4A21F682-5640-4FE2-BF73-35781124F82E}" srcOrd="1" destOrd="0" parTransId="{B5AD573E-DAC9-4E0D-91C4-D4C104AA3C4E}" sibTransId="{992EAFCD-C3E5-47F7-BC2A-5888A5EEA1B6}"/>
    <dgm:cxn modelId="{9A4B0AD5-5B7C-466C-8C54-596C59A18B61}" srcId="{2089C868-FE96-4CAC-89C6-AD4F47FD2FBD}" destId="{1BA6A3AA-52CD-4126-A7CB-BCD94EEDB888}" srcOrd="0" destOrd="0" parTransId="{0BFE8188-3E44-4EA9-9527-CFECF66D241A}" sibTransId="{BF017C75-B5B1-415A-8263-FD0BD21A86E5}"/>
    <dgm:cxn modelId="{D623B7D3-8C97-4B58-B9F1-D89039D512FF}" srcId="{2089C868-FE96-4CAC-89C6-AD4F47FD2FBD}" destId="{52DB1515-C44A-4A19-A505-72312017CF2B}" srcOrd="5" destOrd="0" parTransId="{96C42CEC-07BB-493A-A887-ABAFE209623E}" sibTransId="{51500722-4F23-4DF0-B2F0-067656B2CDD9}"/>
    <dgm:cxn modelId="{1E462473-038D-4542-AF7A-B2815A955C93}" srcId="{FA0C1B20-E491-4224-848C-381914EBB6B0}" destId="{679544D7-1F94-4D82-8FC6-95BAB09924C7}" srcOrd="3" destOrd="0" parTransId="{96991643-50A2-43B5-B0A2-773614053DEE}" sibTransId="{946B762D-E22D-419A-955C-5C2705D8017D}"/>
    <dgm:cxn modelId="{B533340C-FAFF-4C00-B3CB-E81A217C633F}" type="presOf" srcId="{4A21F682-5640-4FE2-BF73-35781124F82E}" destId="{08BB560B-2F12-4182-A229-6CD0C948DB55}" srcOrd="0" destOrd="1" presId="urn:microsoft.com/office/officeart/2005/8/layout/hList1"/>
    <dgm:cxn modelId="{2B17DFB4-1C09-4B84-A5B5-3366D810BD9B}" srcId="{2089C868-FE96-4CAC-89C6-AD4F47FD2FBD}" destId="{CF1FCE83-9AAA-426C-B9EB-8972863F291C}" srcOrd="2" destOrd="0" parTransId="{3EDF59D1-5220-42F2-8F50-4400371D92A4}" sibTransId="{8F68C7D5-F314-49FE-ADAF-500E486A7AFE}"/>
    <dgm:cxn modelId="{DA4563AA-B7CA-47D5-A846-8D6F57E5A630}" type="presParOf" srcId="{1F2C31F9-6A05-4FB2-89F7-1D0A744C0DC4}" destId="{747D37D1-FD11-4E87-AD8C-AE19AE46FDEC}" srcOrd="0" destOrd="0" presId="urn:microsoft.com/office/officeart/2005/8/layout/hList1"/>
    <dgm:cxn modelId="{35BF52F7-ED14-4359-88ED-9E4486E4A9D5}" type="presParOf" srcId="{747D37D1-FD11-4E87-AD8C-AE19AE46FDEC}" destId="{C6CA33C9-58A9-49B9-813F-F127F36DF705}" srcOrd="0" destOrd="0" presId="urn:microsoft.com/office/officeart/2005/8/layout/hList1"/>
    <dgm:cxn modelId="{BAACBA1A-A524-4ED5-B9D7-DDE9D7CC4C1E}" type="presParOf" srcId="{747D37D1-FD11-4E87-AD8C-AE19AE46FDEC}" destId="{37EE9AC0-C27C-4AD5-870A-D924CBE705C9}" srcOrd="1" destOrd="0" presId="urn:microsoft.com/office/officeart/2005/8/layout/hList1"/>
    <dgm:cxn modelId="{E5D139D2-C249-42AB-B9F3-747905306C75}" type="presParOf" srcId="{1F2C31F9-6A05-4FB2-89F7-1D0A744C0DC4}" destId="{6126493C-5E20-42F6-8450-8BB8322AB146}" srcOrd="1" destOrd="0" presId="urn:microsoft.com/office/officeart/2005/8/layout/hList1"/>
    <dgm:cxn modelId="{B432CC78-9A54-43F6-A1AE-9B2EA4D01309}" type="presParOf" srcId="{1F2C31F9-6A05-4FB2-89F7-1D0A744C0DC4}" destId="{827A0FAB-2DAC-425F-8D29-7A7C5A0D9131}" srcOrd="2" destOrd="0" presId="urn:microsoft.com/office/officeart/2005/8/layout/hList1"/>
    <dgm:cxn modelId="{490F8D94-D8D5-4ED9-B2DE-EF03DF7A58F1}" type="presParOf" srcId="{827A0FAB-2DAC-425F-8D29-7A7C5A0D9131}" destId="{4B41AE77-CCFD-449B-A814-DC758DD1AE50}" srcOrd="0" destOrd="0" presId="urn:microsoft.com/office/officeart/2005/8/layout/hList1"/>
    <dgm:cxn modelId="{4C431F16-30B7-4EF5-B402-A2590750BF81}" type="presParOf" srcId="{827A0FAB-2DAC-425F-8D29-7A7C5A0D9131}" destId="{08BB560B-2F12-4182-A229-6CD0C948DB5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EC9D240-6E38-454A-A9E7-FF976CFCA776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ECB7BEE-4AD4-4739-824B-4D124EADBC60}">
      <dgm:prSet/>
      <dgm:spPr/>
      <dgm:t>
        <a:bodyPr/>
        <a:lstStyle/>
        <a:p>
          <a:pPr rtl="0"/>
          <a:r>
            <a:rPr lang="en-US" dirty="0" smtClean="0"/>
            <a:t>Assessments</a:t>
          </a:r>
          <a:endParaRPr lang="en-US" dirty="0"/>
        </a:p>
      </dgm:t>
    </dgm:pt>
    <dgm:pt modelId="{95748DBF-F5D0-4728-B484-816DF753FF3F}" type="parTrans" cxnId="{C828494E-E7A6-4672-AB5B-C07F6B33A0FF}">
      <dgm:prSet/>
      <dgm:spPr/>
      <dgm:t>
        <a:bodyPr/>
        <a:lstStyle/>
        <a:p>
          <a:endParaRPr lang="en-US"/>
        </a:p>
      </dgm:t>
    </dgm:pt>
    <dgm:pt modelId="{4E1A8BD0-EE2C-432A-A916-77D09D55B40D}" type="sibTrans" cxnId="{C828494E-E7A6-4672-AB5B-C07F6B33A0FF}">
      <dgm:prSet/>
      <dgm:spPr/>
      <dgm:t>
        <a:bodyPr/>
        <a:lstStyle/>
        <a:p>
          <a:endParaRPr lang="en-US"/>
        </a:p>
      </dgm:t>
    </dgm:pt>
    <dgm:pt modelId="{6DB9FCD5-223E-43C1-BA4A-FC51816A437C}">
      <dgm:prSet/>
      <dgm:spPr/>
      <dgm:t>
        <a:bodyPr/>
        <a:lstStyle/>
        <a:p>
          <a:pPr rtl="0"/>
          <a:r>
            <a:rPr lang="en-US" dirty="0" smtClean="0"/>
            <a:t>Tree Campus USA</a:t>
          </a:r>
          <a:endParaRPr lang="en-US" dirty="0"/>
        </a:p>
      </dgm:t>
    </dgm:pt>
    <dgm:pt modelId="{4220D5BB-2E71-4976-8965-AFDE9445E268}" type="parTrans" cxnId="{5169EA1A-9403-4629-84A7-D22622BC6A7C}">
      <dgm:prSet/>
      <dgm:spPr/>
      <dgm:t>
        <a:bodyPr/>
        <a:lstStyle/>
        <a:p>
          <a:endParaRPr lang="en-US"/>
        </a:p>
      </dgm:t>
    </dgm:pt>
    <dgm:pt modelId="{B9460F1A-33F4-4BC0-B67F-9817145EF8AF}" type="sibTrans" cxnId="{5169EA1A-9403-4629-84A7-D22622BC6A7C}">
      <dgm:prSet/>
      <dgm:spPr/>
      <dgm:t>
        <a:bodyPr/>
        <a:lstStyle/>
        <a:p>
          <a:endParaRPr lang="en-US"/>
        </a:p>
      </dgm:t>
    </dgm:pt>
    <dgm:pt modelId="{4FFB7A46-D7B7-4094-84FD-96A7F15B4906}">
      <dgm:prSet/>
      <dgm:spPr/>
      <dgm:t>
        <a:bodyPr/>
        <a:lstStyle/>
        <a:p>
          <a:pPr rtl="0"/>
          <a:r>
            <a:rPr lang="en-US" dirty="0" smtClean="0"/>
            <a:t>Invasion of non-native species</a:t>
          </a:r>
          <a:endParaRPr lang="en-US" dirty="0"/>
        </a:p>
      </dgm:t>
    </dgm:pt>
    <dgm:pt modelId="{18F9A221-C2EA-4544-ADFE-007B3213B520}" type="parTrans" cxnId="{F12432BE-BA79-4C41-9445-F2209069BA2D}">
      <dgm:prSet/>
      <dgm:spPr/>
      <dgm:t>
        <a:bodyPr/>
        <a:lstStyle/>
        <a:p>
          <a:endParaRPr lang="en-US"/>
        </a:p>
      </dgm:t>
    </dgm:pt>
    <dgm:pt modelId="{BF221662-C435-40FF-973E-3FE6A93B5EDC}" type="sibTrans" cxnId="{F12432BE-BA79-4C41-9445-F2209069BA2D}">
      <dgm:prSet/>
      <dgm:spPr/>
      <dgm:t>
        <a:bodyPr/>
        <a:lstStyle/>
        <a:p>
          <a:endParaRPr lang="en-US"/>
        </a:p>
      </dgm:t>
    </dgm:pt>
    <dgm:pt modelId="{51DAC4FB-1AA4-496C-A8CE-B834C2236F7A}">
      <dgm:prSet/>
      <dgm:spPr/>
      <dgm:t>
        <a:bodyPr/>
        <a:lstStyle/>
        <a:p>
          <a:pPr rtl="0"/>
          <a:r>
            <a:rPr lang="en-US" smtClean="0"/>
            <a:t>Utilization of non-native species in design</a:t>
          </a:r>
          <a:endParaRPr lang="en-US"/>
        </a:p>
      </dgm:t>
    </dgm:pt>
    <dgm:pt modelId="{14E647AE-6E53-4CBE-8209-8C1CA833CEFB}" type="parTrans" cxnId="{A961C9C4-9AD8-4439-8179-611220EBF93B}">
      <dgm:prSet/>
      <dgm:spPr/>
      <dgm:t>
        <a:bodyPr/>
        <a:lstStyle/>
        <a:p>
          <a:endParaRPr lang="en-US"/>
        </a:p>
      </dgm:t>
    </dgm:pt>
    <dgm:pt modelId="{9BB74449-C78B-491C-8D53-D4AA03C8C27E}" type="sibTrans" cxnId="{A961C9C4-9AD8-4439-8179-611220EBF93B}">
      <dgm:prSet/>
      <dgm:spPr/>
      <dgm:t>
        <a:bodyPr/>
        <a:lstStyle/>
        <a:p>
          <a:endParaRPr lang="en-US"/>
        </a:p>
      </dgm:t>
    </dgm:pt>
    <dgm:pt modelId="{D2909C2D-ECC7-4CDC-A4B0-6087FDB924C5}">
      <dgm:prSet/>
      <dgm:spPr/>
      <dgm:t>
        <a:bodyPr/>
        <a:lstStyle/>
        <a:p>
          <a:pPr rtl="0"/>
          <a:r>
            <a:rPr lang="en-US" smtClean="0"/>
            <a:t>Recommendations</a:t>
          </a:r>
          <a:endParaRPr lang="en-US"/>
        </a:p>
      </dgm:t>
    </dgm:pt>
    <dgm:pt modelId="{E495B31D-71D2-4963-92DB-32B43FA76A24}" type="parTrans" cxnId="{6828B663-9FF6-417A-B734-2E4A150E8B80}">
      <dgm:prSet/>
      <dgm:spPr/>
      <dgm:t>
        <a:bodyPr/>
        <a:lstStyle/>
        <a:p>
          <a:endParaRPr lang="en-US"/>
        </a:p>
      </dgm:t>
    </dgm:pt>
    <dgm:pt modelId="{CA9F2BD6-D035-41AB-A61A-7EA12DEEA8B3}" type="sibTrans" cxnId="{6828B663-9FF6-417A-B734-2E4A150E8B80}">
      <dgm:prSet/>
      <dgm:spPr/>
      <dgm:t>
        <a:bodyPr/>
        <a:lstStyle/>
        <a:p>
          <a:endParaRPr lang="en-US"/>
        </a:p>
      </dgm:t>
    </dgm:pt>
    <dgm:pt modelId="{99267C63-08B3-48A4-9CB5-AB48AD3AB52E}">
      <dgm:prSet/>
      <dgm:spPr/>
      <dgm:t>
        <a:bodyPr/>
        <a:lstStyle/>
        <a:p>
          <a:pPr rtl="0"/>
          <a:r>
            <a:rPr lang="en-US" smtClean="0"/>
            <a:t>Increase the use of native plants</a:t>
          </a:r>
          <a:endParaRPr lang="en-US"/>
        </a:p>
      </dgm:t>
    </dgm:pt>
    <dgm:pt modelId="{3DE2ED93-F9C9-4B62-A204-9622B60BD698}" type="parTrans" cxnId="{206656C1-53D6-4BFB-ADB5-5A3897E61665}">
      <dgm:prSet/>
      <dgm:spPr/>
      <dgm:t>
        <a:bodyPr/>
        <a:lstStyle/>
        <a:p>
          <a:endParaRPr lang="en-US"/>
        </a:p>
      </dgm:t>
    </dgm:pt>
    <dgm:pt modelId="{4F9B8750-F372-403E-95AC-88AAFBD549D9}" type="sibTrans" cxnId="{206656C1-53D6-4BFB-ADB5-5A3897E61665}">
      <dgm:prSet/>
      <dgm:spPr/>
      <dgm:t>
        <a:bodyPr/>
        <a:lstStyle/>
        <a:p>
          <a:endParaRPr lang="en-US"/>
        </a:p>
      </dgm:t>
    </dgm:pt>
    <dgm:pt modelId="{C7F8127A-F7B8-4939-A677-DAE10EBBF82D}">
      <dgm:prSet/>
      <dgm:spPr/>
      <dgm:t>
        <a:bodyPr/>
        <a:lstStyle/>
        <a:p>
          <a:pPr rtl="0"/>
          <a:r>
            <a:rPr lang="en-US" dirty="0" smtClean="0"/>
            <a:t>Effective landscape management</a:t>
          </a:r>
          <a:endParaRPr lang="en-US" dirty="0"/>
        </a:p>
      </dgm:t>
    </dgm:pt>
    <dgm:pt modelId="{BB3C3186-0BCC-47D4-96D0-F99E0A7BAE4B}" type="parTrans" cxnId="{720E6EA6-834F-4F1C-AE50-1F69155CC28F}">
      <dgm:prSet/>
      <dgm:spPr/>
      <dgm:t>
        <a:bodyPr/>
        <a:lstStyle/>
        <a:p>
          <a:endParaRPr lang="en-US"/>
        </a:p>
      </dgm:t>
    </dgm:pt>
    <dgm:pt modelId="{49F6BAC3-00CE-4557-B7C1-DDA967F2497D}" type="sibTrans" cxnId="{720E6EA6-834F-4F1C-AE50-1F69155CC28F}">
      <dgm:prSet/>
      <dgm:spPr/>
      <dgm:t>
        <a:bodyPr/>
        <a:lstStyle/>
        <a:p>
          <a:endParaRPr lang="en-US"/>
        </a:p>
      </dgm:t>
    </dgm:pt>
    <dgm:pt modelId="{E3990D26-D4B6-442E-8ECB-839AE89DD40F}">
      <dgm:prSet/>
      <dgm:spPr/>
      <dgm:t>
        <a:bodyPr/>
        <a:lstStyle/>
        <a:p>
          <a:pPr rtl="0"/>
          <a:r>
            <a:rPr lang="en-US" smtClean="0"/>
            <a:t>Collaboration and restoration</a:t>
          </a:r>
          <a:endParaRPr lang="en-US"/>
        </a:p>
      </dgm:t>
    </dgm:pt>
    <dgm:pt modelId="{A086B10D-EB9E-4671-BFF3-B80041DD2BC4}" type="parTrans" cxnId="{5345D85A-EAFB-4905-A503-AD4E7FDCB10B}">
      <dgm:prSet/>
      <dgm:spPr/>
      <dgm:t>
        <a:bodyPr/>
        <a:lstStyle/>
        <a:p>
          <a:endParaRPr lang="en-US"/>
        </a:p>
      </dgm:t>
    </dgm:pt>
    <dgm:pt modelId="{67ACADCF-6DBF-45EE-B45B-A36A4DA222AD}" type="sibTrans" cxnId="{5345D85A-EAFB-4905-A503-AD4E7FDCB10B}">
      <dgm:prSet/>
      <dgm:spPr/>
      <dgm:t>
        <a:bodyPr/>
        <a:lstStyle/>
        <a:p>
          <a:endParaRPr lang="en-US"/>
        </a:p>
      </dgm:t>
    </dgm:pt>
    <dgm:pt modelId="{F2ADCD1B-76F2-469D-98A1-46AD34D181C5}">
      <dgm:prSet/>
      <dgm:spPr/>
      <dgm:t>
        <a:bodyPr/>
        <a:lstStyle/>
        <a:p>
          <a:pPr rtl="0"/>
          <a:r>
            <a:rPr lang="en-US" dirty="0" smtClean="0"/>
            <a:t>Embrace sustainable landscaping</a:t>
          </a:r>
          <a:endParaRPr lang="en-US" dirty="0"/>
        </a:p>
      </dgm:t>
    </dgm:pt>
    <dgm:pt modelId="{BEA65DC1-DA78-4622-9BB2-BF9BA6B11F1A}" type="parTrans" cxnId="{436DAA44-F5ED-4382-8984-3080AB61B687}">
      <dgm:prSet/>
      <dgm:spPr/>
      <dgm:t>
        <a:bodyPr/>
        <a:lstStyle/>
        <a:p>
          <a:endParaRPr lang="en-US"/>
        </a:p>
      </dgm:t>
    </dgm:pt>
    <dgm:pt modelId="{C2044EDC-D786-4F22-85A2-F0FE30C112DA}" type="sibTrans" cxnId="{436DAA44-F5ED-4382-8984-3080AB61B687}">
      <dgm:prSet/>
      <dgm:spPr/>
      <dgm:t>
        <a:bodyPr/>
        <a:lstStyle/>
        <a:p>
          <a:endParaRPr lang="en-US"/>
        </a:p>
      </dgm:t>
    </dgm:pt>
    <dgm:pt modelId="{7EACAA41-9530-4180-809D-B938945CBDC5}" type="pres">
      <dgm:prSet presAssocID="{DEC9D240-6E38-454A-A9E7-FF976CFCA77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A8BAE1-75AF-4765-9E0E-4291C8D128F3}" type="pres">
      <dgm:prSet presAssocID="{3ECB7BEE-4AD4-4739-824B-4D124EADBC60}" presName="composite" presStyleCnt="0"/>
      <dgm:spPr/>
    </dgm:pt>
    <dgm:pt modelId="{23320354-6327-433D-AB50-6F87435A1444}" type="pres">
      <dgm:prSet presAssocID="{3ECB7BEE-4AD4-4739-824B-4D124EADBC60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0CFBB6-AF2B-4ACE-B81D-A23AB8D2C7D3}" type="pres">
      <dgm:prSet presAssocID="{3ECB7BEE-4AD4-4739-824B-4D124EADBC60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70C9BD-6E79-4383-93A9-79335C9BC512}" type="pres">
      <dgm:prSet presAssocID="{4E1A8BD0-EE2C-432A-A916-77D09D55B40D}" presName="space" presStyleCnt="0"/>
      <dgm:spPr/>
    </dgm:pt>
    <dgm:pt modelId="{D7A183AB-5E3B-446A-A757-A109AAA2F8C2}" type="pres">
      <dgm:prSet presAssocID="{D2909C2D-ECC7-4CDC-A4B0-6087FDB924C5}" presName="composite" presStyleCnt="0"/>
      <dgm:spPr/>
    </dgm:pt>
    <dgm:pt modelId="{CC7185E9-C4B0-4672-A247-E594B878DC3E}" type="pres">
      <dgm:prSet presAssocID="{D2909C2D-ECC7-4CDC-A4B0-6087FDB924C5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597A07-9672-44CA-9F41-DFDC57DA5713}" type="pres">
      <dgm:prSet presAssocID="{D2909C2D-ECC7-4CDC-A4B0-6087FDB924C5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A0F6B8F-4F5A-4ED8-8478-70D6E07A6AAB}" type="presOf" srcId="{F2ADCD1B-76F2-469D-98A1-46AD34D181C5}" destId="{6C0CFBB6-AF2B-4ACE-B81D-A23AB8D2C7D3}" srcOrd="0" destOrd="0" presId="urn:microsoft.com/office/officeart/2005/8/layout/hList1"/>
    <dgm:cxn modelId="{8293304B-9910-4774-8942-3D3B30953AA3}" type="presOf" srcId="{4FFB7A46-D7B7-4094-84FD-96A7F15B4906}" destId="{6C0CFBB6-AF2B-4ACE-B81D-A23AB8D2C7D3}" srcOrd="0" destOrd="2" presId="urn:microsoft.com/office/officeart/2005/8/layout/hList1"/>
    <dgm:cxn modelId="{5345D85A-EAFB-4905-A503-AD4E7FDCB10B}" srcId="{D2909C2D-ECC7-4CDC-A4B0-6087FDB924C5}" destId="{E3990D26-D4B6-442E-8ECB-839AE89DD40F}" srcOrd="2" destOrd="0" parTransId="{A086B10D-EB9E-4671-BFF3-B80041DD2BC4}" sibTransId="{67ACADCF-6DBF-45EE-B45B-A36A4DA222AD}"/>
    <dgm:cxn modelId="{206656C1-53D6-4BFB-ADB5-5A3897E61665}" srcId="{D2909C2D-ECC7-4CDC-A4B0-6087FDB924C5}" destId="{99267C63-08B3-48A4-9CB5-AB48AD3AB52E}" srcOrd="0" destOrd="0" parTransId="{3DE2ED93-F9C9-4B62-A204-9622B60BD698}" sibTransId="{4F9B8750-F372-403E-95AC-88AAFBD549D9}"/>
    <dgm:cxn modelId="{6828B663-9FF6-417A-B734-2E4A150E8B80}" srcId="{DEC9D240-6E38-454A-A9E7-FF976CFCA776}" destId="{D2909C2D-ECC7-4CDC-A4B0-6087FDB924C5}" srcOrd="1" destOrd="0" parTransId="{E495B31D-71D2-4963-92DB-32B43FA76A24}" sibTransId="{CA9F2BD6-D035-41AB-A61A-7EA12DEEA8B3}"/>
    <dgm:cxn modelId="{436DAA44-F5ED-4382-8984-3080AB61B687}" srcId="{3ECB7BEE-4AD4-4739-824B-4D124EADBC60}" destId="{F2ADCD1B-76F2-469D-98A1-46AD34D181C5}" srcOrd="0" destOrd="0" parTransId="{BEA65DC1-DA78-4622-9BB2-BF9BA6B11F1A}" sibTransId="{C2044EDC-D786-4F22-85A2-F0FE30C112DA}"/>
    <dgm:cxn modelId="{EB2689D4-60E7-4173-898B-686E9063FAB6}" type="presOf" srcId="{C7F8127A-F7B8-4939-A677-DAE10EBBF82D}" destId="{06597A07-9672-44CA-9F41-DFDC57DA5713}" srcOrd="0" destOrd="1" presId="urn:microsoft.com/office/officeart/2005/8/layout/hList1"/>
    <dgm:cxn modelId="{5169EA1A-9403-4629-84A7-D22622BC6A7C}" srcId="{3ECB7BEE-4AD4-4739-824B-4D124EADBC60}" destId="{6DB9FCD5-223E-43C1-BA4A-FC51816A437C}" srcOrd="1" destOrd="0" parTransId="{4220D5BB-2E71-4976-8965-AFDE9445E268}" sibTransId="{B9460F1A-33F4-4BC0-B67F-9817145EF8AF}"/>
    <dgm:cxn modelId="{2CE4E259-15F6-4E26-8DAC-EC9A50723E41}" type="presOf" srcId="{D2909C2D-ECC7-4CDC-A4B0-6087FDB924C5}" destId="{CC7185E9-C4B0-4672-A247-E594B878DC3E}" srcOrd="0" destOrd="0" presId="urn:microsoft.com/office/officeart/2005/8/layout/hList1"/>
    <dgm:cxn modelId="{F12432BE-BA79-4C41-9445-F2209069BA2D}" srcId="{3ECB7BEE-4AD4-4739-824B-4D124EADBC60}" destId="{4FFB7A46-D7B7-4094-84FD-96A7F15B4906}" srcOrd="2" destOrd="0" parTransId="{18F9A221-C2EA-4544-ADFE-007B3213B520}" sibTransId="{BF221662-C435-40FF-973E-3FE6A93B5EDC}"/>
    <dgm:cxn modelId="{099278C0-7E17-4C4B-8F7E-2B7202849ED4}" type="presOf" srcId="{6DB9FCD5-223E-43C1-BA4A-FC51816A437C}" destId="{6C0CFBB6-AF2B-4ACE-B81D-A23AB8D2C7D3}" srcOrd="0" destOrd="1" presId="urn:microsoft.com/office/officeart/2005/8/layout/hList1"/>
    <dgm:cxn modelId="{AF86E1BB-E3CF-4E0F-916E-893C372CFD9E}" type="presOf" srcId="{99267C63-08B3-48A4-9CB5-AB48AD3AB52E}" destId="{06597A07-9672-44CA-9F41-DFDC57DA5713}" srcOrd="0" destOrd="0" presId="urn:microsoft.com/office/officeart/2005/8/layout/hList1"/>
    <dgm:cxn modelId="{0838F264-C217-4F32-9BE9-8F19B03748EC}" type="presOf" srcId="{51DAC4FB-1AA4-496C-A8CE-B834C2236F7A}" destId="{6C0CFBB6-AF2B-4ACE-B81D-A23AB8D2C7D3}" srcOrd="0" destOrd="3" presId="urn:microsoft.com/office/officeart/2005/8/layout/hList1"/>
    <dgm:cxn modelId="{A961C9C4-9AD8-4439-8179-611220EBF93B}" srcId="{3ECB7BEE-4AD4-4739-824B-4D124EADBC60}" destId="{51DAC4FB-1AA4-496C-A8CE-B834C2236F7A}" srcOrd="3" destOrd="0" parTransId="{14E647AE-6E53-4CBE-8209-8C1CA833CEFB}" sibTransId="{9BB74449-C78B-491C-8D53-D4AA03C8C27E}"/>
    <dgm:cxn modelId="{720E6EA6-834F-4F1C-AE50-1F69155CC28F}" srcId="{D2909C2D-ECC7-4CDC-A4B0-6087FDB924C5}" destId="{C7F8127A-F7B8-4939-A677-DAE10EBBF82D}" srcOrd="1" destOrd="0" parTransId="{BB3C3186-0BCC-47D4-96D0-F99E0A7BAE4B}" sibTransId="{49F6BAC3-00CE-4557-B7C1-DDA967F2497D}"/>
    <dgm:cxn modelId="{6C6F5C54-EB09-43A5-BB50-C9B8649AF64D}" type="presOf" srcId="{3ECB7BEE-4AD4-4739-824B-4D124EADBC60}" destId="{23320354-6327-433D-AB50-6F87435A1444}" srcOrd="0" destOrd="0" presId="urn:microsoft.com/office/officeart/2005/8/layout/hList1"/>
    <dgm:cxn modelId="{E71B0BFD-5D6C-4A14-B9D5-E099B3687397}" type="presOf" srcId="{E3990D26-D4B6-442E-8ECB-839AE89DD40F}" destId="{06597A07-9672-44CA-9F41-DFDC57DA5713}" srcOrd="0" destOrd="2" presId="urn:microsoft.com/office/officeart/2005/8/layout/hList1"/>
    <dgm:cxn modelId="{C828494E-E7A6-4672-AB5B-C07F6B33A0FF}" srcId="{DEC9D240-6E38-454A-A9E7-FF976CFCA776}" destId="{3ECB7BEE-4AD4-4739-824B-4D124EADBC60}" srcOrd="0" destOrd="0" parTransId="{95748DBF-F5D0-4728-B484-816DF753FF3F}" sibTransId="{4E1A8BD0-EE2C-432A-A916-77D09D55B40D}"/>
    <dgm:cxn modelId="{E154B91B-200F-4BCB-8858-5D113B4FA2E2}" type="presOf" srcId="{DEC9D240-6E38-454A-A9E7-FF976CFCA776}" destId="{7EACAA41-9530-4180-809D-B938945CBDC5}" srcOrd="0" destOrd="0" presId="urn:microsoft.com/office/officeart/2005/8/layout/hList1"/>
    <dgm:cxn modelId="{5B712A86-259E-4765-B8D4-AC914CB99FD8}" type="presParOf" srcId="{7EACAA41-9530-4180-809D-B938945CBDC5}" destId="{B0A8BAE1-75AF-4765-9E0E-4291C8D128F3}" srcOrd="0" destOrd="0" presId="urn:microsoft.com/office/officeart/2005/8/layout/hList1"/>
    <dgm:cxn modelId="{4B4D244C-BEF4-4A30-9D5A-ED47A1C43393}" type="presParOf" srcId="{B0A8BAE1-75AF-4765-9E0E-4291C8D128F3}" destId="{23320354-6327-433D-AB50-6F87435A1444}" srcOrd="0" destOrd="0" presId="urn:microsoft.com/office/officeart/2005/8/layout/hList1"/>
    <dgm:cxn modelId="{4BE6249A-D5D3-48B3-9236-2216D3AE9E27}" type="presParOf" srcId="{B0A8BAE1-75AF-4765-9E0E-4291C8D128F3}" destId="{6C0CFBB6-AF2B-4ACE-B81D-A23AB8D2C7D3}" srcOrd="1" destOrd="0" presId="urn:microsoft.com/office/officeart/2005/8/layout/hList1"/>
    <dgm:cxn modelId="{D3AA9662-6B69-4645-8A4E-C7B54EA261ED}" type="presParOf" srcId="{7EACAA41-9530-4180-809D-B938945CBDC5}" destId="{0770C9BD-6E79-4383-93A9-79335C9BC512}" srcOrd="1" destOrd="0" presId="urn:microsoft.com/office/officeart/2005/8/layout/hList1"/>
    <dgm:cxn modelId="{2882BF36-4283-492A-9611-22269FF37896}" type="presParOf" srcId="{7EACAA41-9530-4180-809D-B938945CBDC5}" destId="{D7A183AB-5E3B-446A-A757-A109AAA2F8C2}" srcOrd="2" destOrd="0" presId="urn:microsoft.com/office/officeart/2005/8/layout/hList1"/>
    <dgm:cxn modelId="{9738CDB8-C6AE-49C6-BF06-96F48267CDC2}" type="presParOf" srcId="{D7A183AB-5E3B-446A-A757-A109AAA2F8C2}" destId="{CC7185E9-C4B0-4672-A247-E594B878DC3E}" srcOrd="0" destOrd="0" presId="urn:microsoft.com/office/officeart/2005/8/layout/hList1"/>
    <dgm:cxn modelId="{9E279916-C1F2-49DD-A263-1D261BB09D0B}" type="presParOf" srcId="{D7A183AB-5E3B-446A-A757-A109AAA2F8C2}" destId="{06597A07-9672-44CA-9F41-DFDC57DA571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0771DA9-A4E3-467E-B79F-67AB1BDC0C54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BBA506A-646C-463D-8122-1AB42DC393E1}">
      <dgm:prSet/>
      <dgm:spPr/>
      <dgm:t>
        <a:bodyPr/>
        <a:lstStyle/>
        <a:p>
          <a:pPr rtl="0"/>
          <a:r>
            <a:rPr lang="en-US" dirty="0" smtClean="0"/>
            <a:t>Assessments </a:t>
          </a:r>
          <a:endParaRPr lang="en-US" dirty="0"/>
        </a:p>
      </dgm:t>
    </dgm:pt>
    <dgm:pt modelId="{43847600-D689-4E55-9960-2C39D380C33B}" type="parTrans" cxnId="{FCDB8DE2-405D-484C-B142-2841D53B8E5D}">
      <dgm:prSet/>
      <dgm:spPr/>
      <dgm:t>
        <a:bodyPr/>
        <a:lstStyle/>
        <a:p>
          <a:endParaRPr lang="en-US"/>
        </a:p>
      </dgm:t>
    </dgm:pt>
    <dgm:pt modelId="{0B979A3E-78FD-45A9-9BD7-57AA2FDA3328}" type="sibTrans" cxnId="{FCDB8DE2-405D-484C-B142-2841D53B8E5D}">
      <dgm:prSet/>
      <dgm:spPr/>
      <dgm:t>
        <a:bodyPr/>
        <a:lstStyle/>
        <a:p>
          <a:endParaRPr lang="en-US"/>
        </a:p>
      </dgm:t>
    </dgm:pt>
    <dgm:pt modelId="{01361871-EDA9-4BA5-B564-E7ECC0E1F260}">
      <dgm:prSet/>
      <dgm:spPr/>
      <dgm:t>
        <a:bodyPr/>
        <a:lstStyle/>
        <a:p>
          <a:pPr rtl="0"/>
          <a:r>
            <a:rPr lang="en-US" dirty="0" smtClean="0"/>
            <a:t>Commit to waste reduction and diversion</a:t>
          </a:r>
          <a:endParaRPr lang="en-US" dirty="0"/>
        </a:p>
      </dgm:t>
    </dgm:pt>
    <dgm:pt modelId="{0526FDF9-0C37-4863-9B6E-5A5E644B1519}" type="parTrans" cxnId="{B1DA88A4-2E70-438D-AF6D-52A07CD59A32}">
      <dgm:prSet/>
      <dgm:spPr/>
      <dgm:t>
        <a:bodyPr/>
        <a:lstStyle/>
        <a:p>
          <a:endParaRPr lang="en-US"/>
        </a:p>
      </dgm:t>
    </dgm:pt>
    <dgm:pt modelId="{53ADF175-30D5-4B67-AB4C-15525A1F8E68}" type="sibTrans" cxnId="{B1DA88A4-2E70-438D-AF6D-52A07CD59A32}">
      <dgm:prSet/>
      <dgm:spPr/>
      <dgm:t>
        <a:bodyPr/>
        <a:lstStyle/>
        <a:p>
          <a:endParaRPr lang="en-US"/>
        </a:p>
      </dgm:t>
    </dgm:pt>
    <dgm:pt modelId="{E19385C6-2B4E-494F-BF8C-7F6D54E9191A}">
      <dgm:prSet/>
      <dgm:spPr/>
      <dgm:t>
        <a:bodyPr/>
        <a:lstStyle/>
        <a:p>
          <a:pPr rtl="0"/>
          <a:r>
            <a:rPr lang="en-US" dirty="0" smtClean="0"/>
            <a:t>Increase recycling and composting</a:t>
          </a:r>
          <a:endParaRPr lang="en-US" dirty="0"/>
        </a:p>
      </dgm:t>
    </dgm:pt>
    <dgm:pt modelId="{FA90452A-3FD6-4E78-949B-C81C84A874D5}" type="parTrans" cxnId="{81BDC6F0-E2D8-4622-A508-76F1CD7B892B}">
      <dgm:prSet/>
      <dgm:spPr/>
      <dgm:t>
        <a:bodyPr/>
        <a:lstStyle/>
        <a:p>
          <a:endParaRPr lang="en-US"/>
        </a:p>
      </dgm:t>
    </dgm:pt>
    <dgm:pt modelId="{88D22ADE-466F-428A-A34D-F8261DDE5B24}" type="sibTrans" cxnId="{81BDC6F0-E2D8-4622-A508-76F1CD7B892B}">
      <dgm:prSet/>
      <dgm:spPr/>
      <dgm:t>
        <a:bodyPr/>
        <a:lstStyle/>
        <a:p>
          <a:endParaRPr lang="en-US"/>
        </a:p>
      </dgm:t>
    </dgm:pt>
    <dgm:pt modelId="{C85576FA-94AC-4808-B34A-D3E1ADB01215}">
      <dgm:prSet/>
      <dgm:spPr/>
      <dgm:t>
        <a:bodyPr/>
        <a:lstStyle/>
        <a:p>
          <a:pPr rtl="0"/>
          <a:r>
            <a:rPr lang="en-US" dirty="0" smtClean="0"/>
            <a:t>Improve segregation of waste streams</a:t>
          </a:r>
          <a:endParaRPr lang="en-US" dirty="0"/>
        </a:p>
      </dgm:t>
    </dgm:pt>
    <dgm:pt modelId="{CDED91B7-DAD5-41BC-A8F6-5FE99E05959A}" type="parTrans" cxnId="{DDA07E98-FD43-4206-8B5D-E652ECBB6DE8}">
      <dgm:prSet/>
      <dgm:spPr/>
      <dgm:t>
        <a:bodyPr/>
        <a:lstStyle/>
        <a:p>
          <a:endParaRPr lang="en-US"/>
        </a:p>
      </dgm:t>
    </dgm:pt>
    <dgm:pt modelId="{9B55577B-1757-40AB-A5EF-0D8A74285864}" type="sibTrans" cxnId="{DDA07E98-FD43-4206-8B5D-E652ECBB6DE8}">
      <dgm:prSet/>
      <dgm:spPr/>
      <dgm:t>
        <a:bodyPr/>
        <a:lstStyle/>
        <a:p>
          <a:endParaRPr lang="en-US"/>
        </a:p>
      </dgm:t>
    </dgm:pt>
    <dgm:pt modelId="{DB131D9F-73A3-4FA7-BF0C-909366C993B4}">
      <dgm:prSet/>
      <dgm:spPr/>
      <dgm:t>
        <a:bodyPr/>
        <a:lstStyle/>
        <a:p>
          <a:pPr rtl="0"/>
          <a:r>
            <a:rPr lang="en-US" smtClean="0"/>
            <a:t>Recommendations</a:t>
          </a:r>
          <a:endParaRPr lang="en-US"/>
        </a:p>
      </dgm:t>
    </dgm:pt>
    <dgm:pt modelId="{38B61643-6F7B-4738-A51C-58436B542E21}" type="parTrans" cxnId="{378042A8-8C1D-4F60-9223-C140C2CF5B4D}">
      <dgm:prSet/>
      <dgm:spPr/>
      <dgm:t>
        <a:bodyPr/>
        <a:lstStyle/>
        <a:p>
          <a:endParaRPr lang="en-US"/>
        </a:p>
      </dgm:t>
    </dgm:pt>
    <dgm:pt modelId="{246AAFB0-B8FA-4D1B-9313-93B8E110002A}" type="sibTrans" cxnId="{378042A8-8C1D-4F60-9223-C140C2CF5B4D}">
      <dgm:prSet/>
      <dgm:spPr/>
      <dgm:t>
        <a:bodyPr/>
        <a:lstStyle/>
        <a:p>
          <a:endParaRPr lang="en-US"/>
        </a:p>
      </dgm:t>
    </dgm:pt>
    <dgm:pt modelId="{9C1925D6-8D0E-4EF6-9579-A5684D5944B2}">
      <dgm:prSet/>
      <dgm:spPr/>
      <dgm:t>
        <a:bodyPr/>
        <a:lstStyle/>
        <a:p>
          <a:pPr rtl="0"/>
          <a:r>
            <a:rPr lang="en-US" dirty="0" smtClean="0"/>
            <a:t>Continue efforts to reduce, recycle, and reuse</a:t>
          </a:r>
          <a:endParaRPr lang="en-US" dirty="0"/>
        </a:p>
      </dgm:t>
    </dgm:pt>
    <dgm:pt modelId="{186B8C4A-C85F-4462-A58E-4A94740589A7}" type="parTrans" cxnId="{1A61DD99-0A38-49C9-A0E0-6BF3BE9A5F27}">
      <dgm:prSet/>
      <dgm:spPr/>
      <dgm:t>
        <a:bodyPr/>
        <a:lstStyle/>
        <a:p>
          <a:endParaRPr lang="en-US"/>
        </a:p>
      </dgm:t>
    </dgm:pt>
    <dgm:pt modelId="{56976D43-5BDD-45E1-B49D-57E9C0AFEDB1}" type="sibTrans" cxnId="{1A61DD99-0A38-49C9-A0E0-6BF3BE9A5F27}">
      <dgm:prSet/>
      <dgm:spPr/>
      <dgm:t>
        <a:bodyPr/>
        <a:lstStyle/>
        <a:p>
          <a:endParaRPr lang="en-US"/>
        </a:p>
      </dgm:t>
    </dgm:pt>
    <dgm:pt modelId="{394F128B-CC44-4265-84F7-8ADFBC429001}">
      <dgm:prSet/>
      <dgm:spPr/>
      <dgm:t>
        <a:bodyPr/>
        <a:lstStyle/>
        <a:p>
          <a:pPr rtl="0"/>
          <a:r>
            <a:rPr lang="en-US" dirty="0" smtClean="0"/>
            <a:t>Build on our commitments</a:t>
          </a:r>
          <a:endParaRPr lang="en-US" dirty="0"/>
        </a:p>
      </dgm:t>
    </dgm:pt>
    <dgm:pt modelId="{25C48B48-0272-4D12-99CB-5FE19BA1E215}" type="parTrans" cxnId="{69490A29-5FC0-4401-98C3-00B93ACA70FD}">
      <dgm:prSet/>
      <dgm:spPr/>
      <dgm:t>
        <a:bodyPr/>
        <a:lstStyle/>
        <a:p>
          <a:endParaRPr lang="en-US"/>
        </a:p>
      </dgm:t>
    </dgm:pt>
    <dgm:pt modelId="{B8AAFC3B-E294-4FFC-80EA-012A0D0F7961}" type="sibTrans" cxnId="{69490A29-5FC0-4401-98C3-00B93ACA70FD}">
      <dgm:prSet/>
      <dgm:spPr/>
      <dgm:t>
        <a:bodyPr/>
        <a:lstStyle/>
        <a:p>
          <a:endParaRPr lang="en-US"/>
        </a:p>
      </dgm:t>
    </dgm:pt>
    <dgm:pt modelId="{4C9C5F84-2B88-40EA-B813-EDEC5A5FE129}">
      <dgm:prSet/>
      <dgm:spPr/>
      <dgm:t>
        <a:bodyPr/>
        <a:lstStyle/>
        <a:p>
          <a:pPr rtl="0"/>
          <a:r>
            <a:rPr lang="en-US" dirty="0" smtClean="0"/>
            <a:t>Create polices and collaborate with CCC system</a:t>
          </a:r>
          <a:endParaRPr lang="en-US" dirty="0"/>
        </a:p>
      </dgm:t>
    </dgm:pt>
    <dgm:pt modelId="{875A867F-40EE-4DB4-AD0D-F31EAFE2C9A9}" type="parTrans" cxnId="{08742768-8E88-4B20-9931-3FE6B3E27481}">
      <dgm:prSet/>
      <dgm:spPr/>
      <dgm:t>
        <a:bodyPr/>
        <a:lstStyle/>
        <a:p>
          <a:endParaRPr lang="en-US"/>
        </a:p>
      </dgm:t>
    </dgm:pt>
    <dgm:pt modelId="{2988E9D4-E104-4330-8045-FBEB78C2065B}" type="sibTrans" cxnId="{08742768-8E88-4B20-9931-3FE6B3E27481}">
      <dgm:prSet/>
      <dgm:spPr/>
      <dgm:t>
        <a:bodyPr/>
        <a:lstStyle/>
        <a:p>
          <a:endParaRPr lang="en-US"/>
        </a:p>
      </dgm:t>
    </dgm:pt>
    <dgm:pt modelId="{C8B11DD8-9379-4849-8B42-81CAEC17F31D}" type="pres">
      <dgm:prSet presAssocID="{20771DA9-A4E3-467E-B79F-67AB1BDC0C5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9558BCB-2517-4E29-B9BC-168967B2A58C}" type="pres">
      <dgm:prSet presAssocID="{FBBA506A-646C-463D-8122-1AB42DC393E1}" presName="composite" presStyleCnt="0"/>
      <dgm:spPr/>
    </dgm:pt>
    <dgm:pt modelId="{10CDA66D-7C64-409D-904D-55DF437CD31C}" type="pres">
      <dgm:prSet presAssocID="{FBBA506A-646C-463D-8122-1AB42DC393E1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80D891-0FB7-4D8B-987D-DA011EA06FC4}" type="pres">
      <dgm:prSet presAssocID="{FBBA506A-646C-463D-8122-1AB42DC393E1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9F83A-6456-4814-879E-ACA2524F4712}" type="pres">
      <dgm:prSet presAssocID="{0B979A3E-78FD-45A9-9BD7-57AA2FDA3328}" presName="space" presStyleCnt="0"/>
      <dgm:spPr/>
    </dgm:pt>
    <dgm:pt modelId="{0DADD7AE-99F8-4F92-A592-6BBDD2032BEC}" type="pres">
      <dgm:prSet presAssocID="{DB131D9F-73A3-4FA7-BF0C-909366C993B4}" presName="composite" presStyleCnt="0"/>
      <dgm:spPr/>
    </dgm:pt>
    <dgm:pt modelId="{DA6C465E-61C5-471E-962E-6B7B77B83F7A}" type="pres">
      <dgm:prSet presAssocID="{DB131D9F-73A3-4FA7-BF0C-909366C993B4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338416-73E6-4057-B1F6-E8BE751D8270}" type="pres">
      <dgm:prSet presAssocID="{DB131D9F-73A3-4FA7-BF0C-909366C993B4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18E1322-5B02-4A4D-ADB7-C35B100137E6}" type="presOf" srcId="{9C1925D6-8D0E-4EF6-9579-A5684D5944B2}" destId="{D3338416-73E6-4057-B1F6-E8BE751D8270}" srcOrd="0" destOrd="0" presId="urn:microsoft.com/office/officeart/2005/8/layout/hList1"/>
    <dgm:cxn modelId="{E3D4EB40-0996-44E0-8FA2-62A026400AC7}" type="presOf" srcId="{C85576FA-94AC-4808-B34A-D3E1ADB01215}" destId="{CA80D891-0FB7-4D8B-987D-DA011EA06FC4}" srcOrd="0" destOrd="2" presId="urn:microsoft.com/office/officeart/2005/8/layout/hList1"/>
    <dgm:cxn modelId="{E44E2F69-530A-456F-B107-2941CA6BEABB}" type="presOf" srcId="{20771DA9-A4E3-467E-B79F-67AB1BDC0C54}" destId="{C8B11DD8-9379-4849-8B42-81CAEC17F31D}" srcOrd="0" destOrd="0" presId="urn:microsoft.com/office/officeart/2005/8/layout/hList1"/>
    <dgm:cxn modelId="{FCDB8DE2-405D-484C-B142-2841D53B8E5D}" srcId="{20771DA9-A4E3-467E-B79F-67AB1BDC0C54}" destId="{FBBA506A-646C-463D-8122-1AB42DC393E1}" srcOrd="0" destOrd="0" parTransId="{43847600-D689-4E55-9960-2C39D380C33B}" sibTransId="{0B979A3E-78FD-45A9-9BD7-57AA2FDA3328}"/>
    <dgm:cxn modelId="{64639AD1-5D1D-46FA-A5EF-27670B54847F}" type="presOf" srcId="{DB131D9F-73A3-4FA7-BF0C-909366C993B4}" destId="{DA6C465E-61C5-471E-962E-6B7B77B83F7A}" srcOrd="0" destOrd="0" presId="urn:microsoft.com/office/officeart/2005/8/layout/hList1"/>
    <dgm:cxn modelId="{DDA07E98-FD43-4206-8B5D-E652ECBB6DE8}" srcId="{FBBA506A-646C-463D-8122-1AB42DC393E1}" destId="{C85576FA-94AC-4808-B34A-D3E1ADB01215}" srcOrd="2" destOrd="0" parTransId="{CDED91B7-DAD5-41BC-A8F6-5FE99E05959A}" sibTransId="{9B55577B-1757-40AB-A5EF-0D8A74285864}"/>
    <dgm:cxn modelId="{1A61DD99-0A38-49C9-A0E0-6BF3BE9A5F27}" srcId="{DB131D9F-73A3-4FA7-BF0C-909366C993B4}" destId="{9C1925D6-8D0E-4EF6-9579-A5684D5944B2}" srcOrd="0" destOrd="0" parTransId="{186B8C4A-C85F-4462-A58E-4A94740589A7}" sibTransId="{56976D43-5BDD-45E1-B49D-57E9C0AFEDB1}"/>
    <dgm:cxn modelId="{9A4DACD7-2427-4B9E-BCCD-8C6868D5B42B}" type="presOf" srcId="{01361871-EDA9-4BA5-B564-E7ECC0E1F260}" destId="{CA80D891-0FB7-4D8B-987D-DA011EA06FC4}" srcOrd="0" destOrd="0" presId="urn:microsoft.com/office/officeart/2005/8/layout/hList1"/>
    <dgm:cxn modelId="{378042A8-8C1D-4F60-9223-C140C2CF5B4D}" srcId="{20771DA9-A4E3-467E-B79F-67AB1BDC0C54}" destId="{DB131D9F-73A3-4FA7-BF0C-909366C993B4}" srcOrd="1" destOrd="0" parTransId="{38B61643-6F7B-4738-A51C-58436B542E21}" sibTransId="{246AAFB0-B8FA-4D1B-9313-93B8E110002A}"/>
    <dgm:cxn modelId="{69490A29-5FC0-4401-98C3-00B93ACA70FD}" srcId="{DB131D9F-73A3-4FA7-BF0C-909366C993B4}" destId="{394F128B-CC44-4265-84F7-8ADFBC429001}" srcOrd="1" destOrd="0" parTransId="{25C48B48-0272-4D12-99CB-5FE19BA1E215}" sibTransId="{B8AAFC3B-E294-4FFC-80EA-012A0D0F7961}"/>
    <dgm:cxn modelId="{9A66C65B-7533-42D4-935D-0F6EC4C782F8}" type="presOf" srcId="{FBBA506A-646C-463D-8122-1AB42DC393E1}" destId="{10CDA66D-7C64-409D-904D-55DF437CD31C}" srcOrd="0" destOrd="0" presId="urn:microsoft.com/office/officeart/2005/8/layout/hList1"/>
    <dgm:cxn modelId="{F5641457-A508-4BBD-B418-4E917386A23C}" type="presOf" srcId="{E19385C6-2B4E-494F-BF8C-7F6D54E9191A}" destId="{CA80D891-0FB7-4D8B-987D-DA011EA06FC4}" srcOrd="0" destOrd="1" presId="urn:microsoft.com/office/officeart/2005/8/layout/hList1"/>
    <dgm:cxn modelId="{B1DA88A4-2E70-438D-AF6D-52A07CD59A32}" srcId="{FBBA506A-646C-463D-8122-1AB42DC393E1}" destId="{01361871-EDA9-4BA5-B564-E7ECC0E1F260}" srcOrd="0" destOrd="0" parTransId="{0526FDF9-0C37-4863-9B6E-5A5E644B1519}" sibTransId="{53ADF175-30D5-4B67-AB4C-15525A1F8E68}"/>
    <dgm:cxn modelId="{08742768-8E88-4B20-9931-3FE6B3E27481}" srcId="{DB131D9F-73A3-4FA7-BF0C-909366C993B4}" destId="{4C9C5F84-2B88-40EA-B813-EDEC5A5FE129}" srcOrd="2" destOrd="0" parTransId="{875A867F-40EE-4DB4-AD0D-F31EAFE2C9A9}" sibTransId="{2988E9D4-E104-4330-8045-FBEB78C2065B}"/>
    <dgm:cxn modelId="{F92461E9-D037-4ECC-90AE-384D9746B742}" type="presOf" srcId="{4C9C5F84-2B88-40EA-B813-EDEC5A5FE129}" destId="{D3338416-73E6-4057-B1F6-E8BE751D8270}" srcOrd="0" destOrd="2" presId="urn:microsoft.com/office/officeart/2005/8/layout/hList1"/>
    <dgm:cxn modelId="{81BDC6F0-E2D8-4622-A508-76F1CD7B892B}" srcId="{FBBA506A-646C-463D-8122-1AB42DC393E1}" destId="{E19385C6-2B4E-494F-BF8C-7F6D54E9191A}" srcOrd="1" destOrd="0" parTransId="{FA90452A-3FD6-4E78-949B-C81C84A874D5}" sibTransId="{88D22ADE-466F-428A-A34D-F8261DDE5B24}"/>
    <dgm:cxn modelId="{43535D02-038C-40DA-A935-63551EB3C839}" type="presOf" srcId="{394F128B-CC44-4265-84F7-8ADFBC429001}" destId="{D3338416-73E6-4057-B1F6-E8BE751D8270}" srcOrd="0" destOrd="1" presId="urn:microsoft.com/office/officeart/2005/8/layout/hList1"/>
    <dgm:cxn modelId="{DB858726-8D7D-4436-B0D5-EB2BA4BD2C4C}" type="presParOf" srcId="{C8B11DD8-9379-4849-8B42-81CAEC17F31D}" destId="{19558BCB-2517-4E29-B9BC-168967B2A58C}" srcOrd="0" destOrd="0" presId="urn:microsoft.com/office/officeart/2005/8/layout/hList1"/>
    <dgm:cxn modelId="{8CD009BD-CD0F-4E5B-BCBE-400250174C33}" type="presParOf" srcId="{19558BCB-2517-4E29-B9BC-168967B2A58C}" destId="{10CDA66D-7C64-409D-904D-55DF437CD31C}" srcOrd="0" destOrd="0" presId="urn:microsoft.com/office/officeart/2005/8/layout/hList1"/>
    <dgm:cxn modelId="{DB210172-177E-4B8C-89CD-AEB51659BDAC}" type="presParOf" srcId="{19558BCB-2517-4E29-B9BC-168967B2A58C}" destId="{CA80D891-0FB7-4D8B-987D-DA011EA06FC4}" srcOrd="1" destOrd="0" presId="urn:microsoft.com/office/officeart/2005/8/layout/hList1"/>
    <dgm:cxn modelId="{0C877D54-38C1-4EF6-AD98-4F8A3731AF25}" type="presParOf" srcId="{C8B11DD8-9379-4849-8B42-81CAEC17F31D}" destId="{C209F83A-6456-4814-879E-ACA2524F4712}" srcOrd="1" destOrd="0" presId="urn:microsoft.com/office/officeart/2005/8/layout/hList1"/>
    <dgm:cxn modelId="{92C0F1D7-705F-458A-8C02-FE123DE6E35B}" type="presParOf" srcId="{C8B11DD8-9379-4849-8B42-81CAEC17F31D}" destId="{0DADD7AE-99F8-4F92-A592-6BBDD2032BEC}" srcOrd="2" destOrd="0" presId="urn:microsoft.com/office/officeart/2005/8/layout/hList1"/>
    <dgm:cxn modelId="{55D432C3-B8C0-4179-ABD1-F83AD2366A7D}" type="presParOf" srcId="{0DADD7AE-99F8-4F92-A592-6BBDD2032BEC}" destId="{DA6C465E-61C5-471E-962E-6B7B77B83F7A}" srcOrd="0" destOrd="0" presId="urn:microsoft.com/office/officeart/2005/8/layout/hList1"/>
    <dgm:cxn modelId="{9021B3B5-951D-4497-8C1D-E414D34AFA03}" type="presParOf" srcId="{0DADD7AE-99F8-4F92-A592-6BBDD2032BEC}" destId="{D3338416-73E6-4057-B1F6-E8BE751D827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07B1606-EAE2-46CB-BD8D-0A94547826BC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FFF9E62-6994-4CA0-A038-BA429207A767}">
      <dgm:prSet/>
      <dgm:spPr/>
      <dgm:t>
        <a:bodyPr/>
        <a:lstStyle/>
        <a:p>
          <a:pPr rtl="0"/>
          <a:r>
            <a:rPr lang="en-US" dirty="0" smtClean="0"/>
            <a:t>Assessments</a:t>
          </a:r>
          <a:endParaRPr lang="en-US" dirty="0"/>
        </a:p>
      </dgm:t>
    </dgm:pt>
    <dgm:pt modelId="{F15AB460-42BD-4BA5-BA85-11CB883427DA}" type="parTrans" cxnId="{6D2BB225-55C9-4681-B40F-E21AACB48814}">
      <dgm:prSet/>
      <dgm:spPr/>
      <dgm:t>
        <a:bodyPr/>
        <a:lstStyle/>
        <a:p>
          <a:endParaRPr lang="en-US"/>
        </a:p>
      </dgm:t>
    </dgm:pt>
    <dgm:pt modelId="{A0E00B8A-FA20-447A-83B3-A8083FCE7595}" type="sibTrans" cxnId="{6D2BB225-55C9-4681-B40F-E21AACB48814}">
      <dgm:prSet/>
      <dgm:spPr/>
      <dgm:t>
        <a:bodyPr/>
        <a:lstStyle/>
        <a:p>
          <a:endParaRPr lang="en-US"/>
        </a:p>
      </dgm:t>
    </dgm:pt>
    <dgm:pt modelId="{381F316C-1B0F-4386-AF0E-663A0CEE1BD5}">
      <dgm:prSet/>
      <dgm:spPr/>
      <dgm:t>
        <a:bodyPr/>
        <a:lstStyle/>
        <a:p>
          <a:pPr rtl="0"/>
          <a:r>
            <a:rPr lang="en-US" dirty="0" smtClean="0"/>
            <a:t>Valuable resource</a:t>
          </a:r>
          <a:endParaRPr lang="en-US" dirty="0"/>
        </a:p>
      </dgm:t>
    </dgm:pt>
    <dgm:pt modelId="{D711AEF0-9606-4CA3-9D09-ED82917C6187}" type="parTrans" cxnId="{3E8236FE-1932-4040-A781-7A2741C83C16}">
      <dgm:prSet/>
      <dgm:spPr/>
      <dgm:t>
        <a:bodyPr/>
        <a:lstStyle/>
        <a:p>
          <a:endParaRPr lang="en-US"/>
        </a:p>
      </dgm:t>
    </dgm:pt>
    <dgm:pt modelId="{7E46FF96-F389-409A-9BF7-2443C1664387}" type="sibTrans" cxnId="{3E8236FE-1932-4040-A781-7A2741C83C16}">
      <dgm:prSet/>
      <dgm:spPr/>
      <dgm:t>
        <a:bodyPr/>
        <a:lstStyle/>
        <a:p>
          <a:endParaRPr lang="en-US"/>
        </a:p>
      </dgm:t>
    </dgm:pt>
    <dgm:pt modelId="{E7A3F105-1383-4183-B7A8-4E658292C6FA}">
      <dgm:prSet/>
      <dgm:spPr/>
      <dgm:t>
        <a:bodyPr/>
        <a:lstStyle/>
        <a:p>
          <a:pPr rtl="0"/>
          <a:r>
            <a:rPr lang="en-US" dirty="0" smtClean="0"/>
            <a:t>Overstressed system</a:t>
          </a:r>
          <a:endParaRPr lang="en-US" dirty="0"/>
        </a:p>
      </dgm:t>
    </dgm:pt>
    <dgm:pt modelId="{34F14686-4C27-4976-BCA4-DDA86136BD26}" type="parTrans" cxnId="{20242B65-20F4-4A5F-AA04-72838A2C5EF6}">
      <dgm:prSet/>
      <dgm:spPr/>
      <dgm:t>
        <a:bodyPr/>
        <a:lstStyle/>
        <a:p>
          <a:endParaRPr lang="en-US"/>
        </a:p>
      </dgm:t>
    </dgm:pt>
    <dgm:pt modelId="{FE00FD34-857F-4B7E-9BD2-F02993A6D2EC}" type="sibTrans" cxnId="{20242B65-20F4-4A5F-AA04-72838A2C5EF6}">
      <dgm:prSet/>
      <dgm:spPr/>
      <dgm:t>
        <a:bodyPr/>
        <a:lstStyle/>
        <a:p>
          <a:endParaRPr lang="en-US"/>
        </a:p>
      </dgm:t>
    </dgm:pt>
    <dgm:pt modelId="{D2ED19F3-B2A7-4C67-A62A-B0B1B0B634C7}">
      <dgm:prSet/>
      <dgm:spPr/>
      <dgm:t>
        <a:bodyPr/>
        <a:lstStyle/>
        <a:p>
          <a:pPr rtl="0"/>
          <a:r>
            <a:rPr lang="en-US" dirty="0" smtClean="0"/>
            <a:t>Plan to reduce consumption</a:t>
          </a:r>
          <a:endParaRPr lang="en-US" dirty="0"/>
        </a:p>
      </dgm:t>
    </dgm:pt>
    <dgm:pt modelId="{227A1130-7914-4887-BDE9-D0E201035F7F}" type="parTrans" cxnId="{6880E5F0-53D5-4BCD-B222-9BB6CFDE3B48}">
      <dgm:prSet/>
      <dgm:spPr/>
      <dgm:t>
        <a:bodyPr/>
        <a:lstStyle/>
        <a:p>
          <a:endParaRPr lang="en-US"/>
        </a:p>
      </dgm:t>
    </dgm:pt>
    <dgm:pt modelId="{96A5A722-CAD9-490C-ACEC-086878594D8D}" type="sibTrans" cxnId="{6880E5F0-53D5-4BCD-B222-9BB6CFDE3B48}">
      <dgm:prSet/>
      <dgm:spPr/>
      <dgm:t>
        <a:bodyPr/>
        <a:lstStyle/>
        <a:p>
          <a:endParaRPr lang="en-US"/>
        </a:p>
      </dgm:t>
    </dgm:pt>
    <dgm:pt modelId="{E4A7017F-B04B-4104-9DA1-0C5C9F167116}">
      <dgm:prSet/>
      <dgm:spPr/>
      <dgm:t>
        <a:bodyPr/>
        <a:lstStyle/>
        <a:p>
          <a:pPr rtl="0"/>
          <a:r>
            <a:rPr lang="en-US" smtClean="0"/>
            <a:t>Recommendations</a:t>
          </a:r>
          <a:endParaRPr lang="en-US"/>
        </a:p>
      </dgm:t>
    </dgm:pt>
    <dgm:pt modelId="{D2F2DD8A-7323-4EA2-AB8F-6EEC6CA73B0E}" type="parTrans" cxnId="{0E66F799-7F1D-47CA-B37F-2786E866177A}">
      <dgm:prSet/>
      <dgm:spPr/>
      <dgm:t>
        <a:bodyPr/>
        <a:lstStyle/>
        <a:p>
          <a:endParaRPr lang="en-US"/>
        </a:p>
      </dgm:t>
    </dgm:pt>
    <dgm:pt modelId="{409964F4-D387-484A-8307-2F856541637A}" type="sibTrans" cxnId="{0E66F799-7F1D-47CA-B37F-2786E866177A}">
      <dgm:prSet/>
      <dgm:spPr/>
      <dgm:t>
        <a:bodyPr/>
        <a:lstStyle/>
        <a:p>
          <a:endParaRPr lang="en-US"/>
        </a:p>
      </dgm:t>
    </dgm:pt>
    <dgm:pt modelId="{050129B9-5496-433E-BFE9-8D67ACB69275}">
      <dgm:prSet/>
      <dgm:spPr/>
      <dgm:t>
        <a:bodyPr/>
        <a:lstStyle/>
        <a:p>
          <a:pPr rtl="0"/>
          <a:r>
            <a:rPr lang="en-US" smtClean="0"/>
            <a:t>Reduce potable water consumption</a:t>
          </a:r>
          <a:endParaRPr lang="en-US"/>
        </a:p>
      </dgm:t>
    </dgm:pt>
    <dgm:pt modelId="{0D2A9F44-155D-4983-9269-6C6576D460A5}" type="parTrans" cxnId="{2ADD1C0C-8827-420F-BAFD-ED4827371852}">
      <dgm:prSet/>
      <dgm:spPr/>
      <dgm:t>
        <a:bodyPr/>
        <a:lstStyle/>
        <a:p>
          <a:endParaRPr lang="en-US"/>
        </a:p>
      </dgm:t>
    </dgm:pt>
    <dgm:pt modelId="{6E759AE3-1EC5-4EBC-891F-4C3013C5A30E}" type="sibTrans" cxnId="{2ADD1C0C-8827-420F-BAFD-ED4827371852}">
      <dgm:prSet/>
      <dgm:spPr/>
      <dgm:t>
        <a:bodyPr/>
        <a:lstStyle/>
        <a:p>
          <a:endParaRPr lang="en-US"/>
        </a:p>
      </dgm:t>
    </dgm:pt>
    <dgm:pt modelId="{DBEC62C0-0D6D-492E-AC69-704856B38AA5}">
      <dgm:prSet/>
      <dgm:spPr/>
      <dgm:t>
        <a:bodyPr/>
        <a:lstStyle/>
        <a:p>
          <a:pPr rtl="0"/>
          <a:r>
            <a:rPr lang="en-US" smtClean="0"/>
            <a:t>Modification of delivery systems</a:t>
          </a:r>
          <a:endParaRPr lang="en-US"/>
        </a:p>
      </dgm:t>
    </dgm:pt>
    <dgm:pt modelId="{CE942A5B-CF0B-4533-BE25-27E96CB92EFC}" type="parTrans" cxnId="{A0F19B60-7A12-4DF3-A0EF-9AC179AA7476}">
      <dgm:prSet/>
      <dgm:spPr/>
      <dgm:t>
        <a:bodyPr/>
        <a:lstStyle/>
        <a:p>
          <a:endParaRPr lang="en-US"/>
        </a:p>
      </dgm:t>
    </dgm:pt>
    <dgm:pt modelId="{F2B87277-BDED-454F-AE22-0BE7A4578123}" type="sibTrans" cxnId="{A0F19B60-7A12-4DF3-A0EF-9AC179AA7476}">
      <dgm:prSet/>
      <dgm:spPr/>
      <dgm:t>
        <a:bodyPr/>
        <a:lstStyle/>
        <a:p>
          <a:endParaRPr lang="en-US"/>
        </a:p>
      </dgm:t>
    </dgm:pt>
    <dgm:pt modelId="{247FB446-FCCA-490F-ADB2-22AF918FA545}">
      <dgm:prSet/>
      <dgm:spPr/>
      <dgm:t>
        <a:bodyPr/>
        <a:lstStyle/>
        <a:p>
          <a:pPr rtl="0"/>
          <a:r>
            <a:rPr lang="en-US" smtClean="0"/>
            <a:t>Increase access to clean water</a:t>
          </a:r>
          <a:endParaRPr lang="en-US"/>
        </a:p>
      </dgm:t>
    </dgm:pt>
    <dgm:pt modelId="{346AFA42-86FC-4A83-99D3-87816043BDE7}" type="parTrans" cxnId="{6EB9CD32-9DA3-4BC3-B8B1-81F6AF967B9D}">
      <dgm:prSet/>
      <dgm:spPr/>
      <dgm:t>
        <a:bodyPr/>
        <a:lstStyle/>
        <a:p>
          <a:endParaRPr lang="en-US"/>
        </a:p>
      </dgm:t>
    </dgm:pt>
    <dgm:pt modelId="{598D8C17-57D2-4EB9-B6DB-8BC3A20B7778}" type="sibTrans" cxnId="{6EB9CD32-9DA3-4BC3-B8B1-81F6AF967B9D}">
      <dgm:prSet/>
      <dgm:spPr/>
      <dgm:t>
        <a:bodyPr/>
        <a:lstStyle/>
        <a:p>
          <a:endParaRPr lang="en-US"/>
        </a:p>
      </dgm:t>
    </dgm:pt>
    <dgm:pt modelId="{EE247DF4-E44E-46AA-B24F-62FC15C268C4}">
      <dgm:prSet/>
      <dgm:spPr/>
      <dgm:t>
        <a:bodyPr/>
        <a:lstStyle/>
        <a:p>
          <a:pPr rtl="0"/>
          <a:r>
            <a:rPr lang="en-US" dirty="0" smtClean="0"/>
            <a:t>Population growth = increase demand</a:t>
          </a:r>
          <a:endParaRPr lang="en-US" dirty="0"/>
        </a:p>
      </dgm:t>
    </dgm:pt>
    <dgm:pt modelId="{B928692E-0343-4A2C-AEF7-F76CA0131865}" type="parTrans" cxnId="{98644DCA-B4F4-4462-BC17-5244529D1D6E}">
      <dgm:prSet/>
      <dgm:spPr/>
      <dgm:t>
        <a:bodyPr/>
        <a:lstStyle/>
        <a:p>
          <a:endParaRPr lang="en-US"/>
        </a:p>
      </dgm:t>
    </dgm:pt>
    <dgm:pt modelId="{16FDB8DC-85AE-4141-9D95-F25B93951F56}" type="sibTrans" cxnId="{98644DCA-B4F4-4462-BC17-5244529D1D6E}">
      <dgm:prSet/>
      <dgm:spPr/>
      <dgm:t>
        <a:bodyPr/>
        <a:lstStyle/>
        <a:p>
          <a:endParaRPr lang="en-US"/>
        </a:p>
      </dgm:t>
    </dgm:pt>
    <dgm:pt modelId="{2E380937-CE4F-47E5-99CB-7F564F3DEF37}" type="pres">
      <dgm:prSet presAssocID="{707B1606-EAE2-46CB-BD8D-0A94547826B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91421BD-6275-4AB5-BC89-FADC1BAF2659}" type="pres">
      <dgm:prSet presAssocID="{BFFF9E62-6994-4CA0-A038-BA429207A767}" presName="composite" presStyleCnt="0"/>
      <dgm:spPr/>
    </dgm:pt>
    <dgm:pt modelId="{A291EC03-101D-4881-BC8E-D1DCF980F6B3}" type="pres">
      <dgm:prSet presAssocID="{BFFF9E62-6994-4CA0-A038-BA429207A767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AEB7E6-DFAA-439D-B256-828DE819816C}" type="pres">
      <dgm:prSet presAssocID="{BFFF9E62-6994-4CA0-A038-BA429207A767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6E4B66-62CD-499D-9E40-FC1AF2D4449F}" type="pres">
      <dgm:prSet presAssocID="{A0E00B8A-FA20-447A-83B3-A8083FCE7595}" presName="space" presStyleCnt="0"/>
      <dgm:spPr/>
    </dgm:pt>
    <dgm:pt modelId="{AC7CDB86-6720-444C-8E7A-BEA9B171C5BC}" type="pres">
      <dgm:prSet presAssocID="{E4A7017F-B04B-4104-9DA1-0C5C9F167116}" presName="composite" presStyleCnt="0"/>
      <dgm:spPr/>
    </dgm:pt>
    <dgm:pt modelId="{74F2B096-E2D1-4E60-A8AB-EA0CC7D13235}" type="pres">
      <dgm:prSet presAssocID="{E4A7017F-B04B-4104-9DA1-0C5C9F167116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F6A565-DC23-432D-8BCC-B42063C544C8}" type="pres">
      <dgm:prSet presAssocID="{E4A7017F-B04B-4104-9DA1-0C5C9F167116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5029A7-E612-45C4-A1B1-C12D4A060F0C}" type="presOf" srcId="{DBEC62C0-0D6D-492E-AC69-704856B38AA5}" destId="{4FF6A565-DC23-432D-8BCC-B42063C544C8}" srcOrd="0" destOrd="1" presId="urn:microsoft.com/office/officeart/2005/8/layout/hList1"/>
    <dgm:cxn modelId="{E876C86F-3BFE-429C-A536-E87A47B63FE1}" type="presOf" srcId="{707B1606-EAE2-46CB-BD8D-0A94547826BC}" destId="{2E380937-CE4F-47E5-99CB-7F564F3DEF37}" srcOrd="0" destOrd="0" presId="urn:microsoft.com/office/officeart/2005/8/layout/hList1"/>
    <dgm:cxn modelId="{98644DCA-B4F4-4462-BC17-5244529D1D6E}" srcId="{BFFF9E62-6994-4CA0-A038-BA429207A767}" destId="{EE247DF4-E44E-46AA-B24F-62FC15C268C4}" srcOrd="1" destOrd="0" parTransId="{B928692E-0343-4A2C-AEF7-F76CA0131865}" sibTransId="{16FDB8DC-85AE-4141-9D95-F25B93951F56}"/>
    <dgm:cxn modelId="{011C5D5B-5BAB-4E8B-AD0C-D20529121CCB}" type="presOf" srcId="{EE247DF4-E44E-46AA-B24F-62FC15C268C4}" destId="{7EAEB7E6-DFAA-439D-B256-828DE819816C}" srcOrd="0" destOrd="1" presId="urn:microsoft.com/office/officeart/2005/8/layout/hList1"/>
    <dgm:cxn modelId="{6D2BB225-55C9-4681-B40F-E21AACB48814}" srcId="{707B1606-EAE2-46CB-BD8D-0A94547826BC}" destId="{BFFF9E62-6994-4CA0-A038-BA429207A767}" srcOrd="0" destOrd="0" parTransId="{F15AB460-42BD-4BA5-BA85-11CB883427DA}" sibTransId="{A0E00B8A-FA20-447A-83B3-A8083FCE7595}"/>
    <dgm:cxn modelId="{6EB9CD32-9DA3-4BC3-B8B1-81F6AF967B9D}" srcId="{E4A7017F-B04B-4104-9DA1-0C5C9F167116}" destId="{247FB446-FCCA-490F-ADB2-22AF918FA545}" srcOrd="2" destOrd="0" parTransId="{346AFA42-86FC-4A83-99D3-87816043BDE7}" sibTransId="{598D8C17-57D2-4EB9-B6DB-8BC3A20B7778}"/>
    <dgm:cxn modelId="{C915269B-DCF7-4A56-856C-238F1E43890F}" type="presOf" srcId="{BFFF9E62-6994-4CA0-A038-BA429207A767}" destId="{A291EC03-101D-4881-BC8E-D1DCF980F6B3}" srcOrd="0" destOrd="0" presId="urn:microsoft.com/office/officeart/2005/8/layout/hList1"/>
    <dgm:cxn modelId="{E292C42B-109F-4779-A71B-CF8A5D29F7C2}" type="presOf" srcId="{D2ED19F3-B2A7-4C67-A62A-B0B1B0B634C7}" destId="{7EAEB7E6-DFAA-439D-B256-828DE819816C}" srcOrd="0" destOrd="3" presId="urn:microsoft.com/office/officeart/2005/8/layout/hList1"/>
    <dgm:cxn modelId="{6880E5F0-53D5-4BCD-B222-9BB6CFDE3B48}" srcId="{BFFF9E62-6994-4CA0-A038-BA429207A767}" destId="{D2ED19F3-B2A7-4C67-A62A-B0B1B0B634C7}" srcOrd="3" destOrd="0" parTransId="{227A1130-7914-4887-BDE9-D0E201035F7F}" sibTransId="{96A5A722-CAD9-490C-ACEC-086878594D8D}"/>
    <dgm:cxn modelId="{EF931E20-0761-4740-AC43-26B022BD5E4F}" type="presOf" srcId="{247FB446-FCCA-490F-ADB2-22AF918FA545}" destId="{4FF6A565-DC23-432D-8BCC-B42063C544C8}" srcOrd="0" destOrd="2" presId="urn:microsoft.com/office/officeart/2005/8/layout/hList1"/>
    <dgm:cxn modelId="{A0F19B60-7A12-4DF3-A0EF-9AC179AA7476}" srcId="{E4A7017F-B04B-4104-9DA1-0C5C9F167116}" destId="{DBEC62C0-0D6D-492E-AC69-704856B38AA5}" srcOrd="1" destOrd="0" parTransId="{CE942A5B-CF0B-4533-BE25-27E96CB92EFC}" sibTransId="{F2B87277-BDED-454F-AE22-0BE7A4578123}"/>
    <dgm:cxn modelId="{2ADD1C0C-8827-420F-BAFD-ED4827371852}" srcId="{E4A7017F-B04B-4104-9DA1-0C5C9F167116}" destId="{050129B9-5496-433E-BFE9-8D67ACB69275}" srcOrd="0" destOrd="0" parTransId="{0D2A9F44-155D-4983-9269-6C6576D460A5}" sibTransId="{6E759AE3-1EC5-4EBC-891F-4C3013C5A30E}"/>
    <dgm:cxn modelId="{20242B65-20F4-4A5F-AA04-72838A2C5EF6}" srcId="{BFFF9E62-6994-4CA0-A038-BA429207A767}" destId="{E7A3F105-1383-4183-B7A8-4E658292C6FA}" srcOrd="2" destOrd="0" parTransId="{34F14686-4C27-4976-BCA4-DDA86136BD26}" sibTransId="{FE00FD34-857F-4B7E-9BD2-F02993A6D2EC}"/>
    <dgm:cxn modelId="{5C47AFE8-E1B1-488F-8E99-B61796ED54E2}" type="presOf" srcId="{E7A3F105-1383-4183-B7A8-4E658292C6FA}" destId="{7EAEB7E6-DFAA-439D-B256-828DE819816C}" srcOrd="0" destOrd="2" presId="urn:microsoft.com/office/officeart/2005/8/layout/hList1"/>
    <dgm:cxn modelId="{7DD9B73F-EAA5-4B1F-B28E-1DB636D70648}" type="presOf" srcId="{050129B9-5496-433E-BFE9-8D67ACB69275}" destId="{4FF6A565-DC23-432D-8BCC-B42063C544C8}" srcOrd="0" destOrd="0" presId="urn:microsoft.com/office/officeart/2005/8/layout/hList1"/>
    <dgm:cxn modelId="{B51E0353-4D69-42BD-9B63-6A7BF095B974}" type="presOf" srcId="{E4A7017F-B04B-4104-9DA1-0C5C9F167116}" destId="{74F2B096-E2D1-4E60-A8AB-EA0CC7D13235}" srcOrd="0" destOrd="0" presId="urn:microsoft.com/office/officeart/2005/8/layout/hList1"/>
    <dgm:cxn modelId="{958E2CEC-2146-40F0-BBDA-A9A9FF29ECEE}" type="presOf" srcId="{381F316C-1B0F-4386-AF0E-663A0CEE1BD5}" destId="{7EAEB7E6-DFAA-439D-B256-828DE819816C}" srcOrd="0" destOrd="0" presId="urn:microsoft.com/office/officeart/2005/8/layout/hList1"/>
    <dgm:cxn modelId="{3E8236FE-1932-4040-A781-7A2741C83C16}" srcId="{BFFF9E62-6994-4CA0-A038-BA429207A767}" destId="{381F316C-1B0F-4386-AF0E-663A0CEE1BD5}" srcOrd="0" destOrd="0" parTransId="{D711AEF0-9606-4CA3-9D09-ED82917C6187}" sibTransId="{7E46FF96-F389-409A-9BF7-2443C1664387}"/>
    <dgm:cxn modelId="{0E66F799-7F1D-47CA-B37F-2786E866177A}" srcId="{707B1606-EAE2-46CB-BD8D-0A94547826BC}" destId="{E4A7017F-B04B-4104-9DA1-0C5C9F167116}" srcOrd="1" destOrd="0" parTransId="{D2F2DD8A-7323-4EA2-AB8F-6EEC6CA73B0E}" sibTransId="{409964F4-D387-484A-8307-2F856541637A}"/>
    <dgm:cxn modelId="{2FAAA575-1011-4A53-BEFC-27C840032A16}" type="presParOf" srcId="{2E380937-CE4F-47E5-99CB-7F564F3DEF37}" destId="{F91421BD-6275-4AB5-BC89-FADC1BAF2659}" srcOrd="0" destOrd="0" presId="urn:microsoft.com/office/officeart/2005/8/layout/hList1"/>
    <dgm:cxn modelId="{85DEDE8C-535C-480A-B96A-F7F62540D560}" type="presParOf" srcId="{F91421BD-6275-4AB5-BC89-FADC1BAF2659}" destId="{A291EC03-101D-4881-BC8E-D1DCF980F6B3}" srcOrd="0" destOrd="0" presId="urn:microsoft.com/office/officeart/2005/8/layout/hList1"/>
    <dgm:cxn modelId="{E41BFD6D-8B8F-4D8F-A144-370C74E299CE}" type="presParOf" srcId="{F91421BD-6275-4AB5-BC89-FADC1BAF2659}" destId="{7EAEB7E6-DFAA-439D-B256-828DE819816C}" srcOrd="1" destOrd="0" presId="urn:microsoft.com/office/officeart/2005/8/layout/hList1"/>
    <dgm:cxn modelId="{405E9B03-2FB1-4BC6-9DC4-B997303B2ECD}" type="presParOf" srcId="{2E380937-CE4F-47E5-99CB-7F564F3DEF37}" destId="{596E4B66-62CD-499D-9E40-FC1AF2D4449F}" srcOrd="1" destOrd="0" presId="urn:microsoft.com/office/officeart/2005/8/layout/hList1"/>
    <dgm:cxn modelId="{A77AE4D0-21CB-49A7-9B0E-D9591E976B6E}" type="presParOf" srcId="{2E380937-CE4F-47E5-99CB-7F564F3DEF37}" destId="{AC7CDB86-6720-444C-8E7A-BEA9B171C5BC}" srcOrd="2" destOrd="0" presId="urn:microsoft.com/office/officeart/2005/8/layout/hList1"/>
    <dgm:cxn modelId="{889B2EB3-233E-4E9B-9741-A9E4C69000D7}" type="presParOf" srcId="{AC7CDB86-6720-444C-8E7A-BEA9B171C5BC}" destId="{74F2B096-E2D1-4E60-A8AB-EA0CC7D13235}" srcOrd="0" destOrd="0" presId="urn:microsoft.com/office/officeart/2005/8/layout/hList1"/>
    <dgm:cxn modelId="{C8C4124F-23C4-48B8-B004-5BF23F1A6B2C}" type="presParOf" srcId="{AC7CDB86-6720-444C-8E7A-BEA9B171C5BC}" destId="{4FF6A565-DC23-432D-8BCC-B42063C544C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9428019F-F4FD-4484-B8A3-A5EA39BEBEA3}" type="doc">
      <dgm:prSet loTypeId="urn:microsoft.com/office/officeart/2005/8/layout/radial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7E45EEF-B631-4206-AE71-31128382F11A}">
      <dgm:prSet/>
      <dgm:spPr/>
      <dgm:t>
        <a:bodyPr/>
        <a:lstStyle/>
        <a:p>
          <a:pPr rtl="0"/>
          <a:r>
            <a:rPr lang="en-US" smtClean="0"/>
            <a:t>OOS</a:t>
          </a:r>
          <a:endParaRPr lang="en-US"/>
        </a:p>
      </dgm:t>
    </dgm:pt>
    <dgm:pt modelId="{334EA02B-0F61-45E0-A69F-1714ADB96F39}" type="parTrans" cxnId="{6B28A442-E0EC-4CD6-9492-21AA8406ED68}">
      <dgm:prSet/>
      <dgm:spPr/>
      <dgm:t>
        <a:bodyPr/>
        <a:lstStyle/>
        <a:p>
          <a:endParaRPr lang="en-US"/>
        </a:p>
      </dgm:t>
    </dgm:pt>
    <dgm:pt modelId="{BDE5EA6E-BDFA-43AA-B79F-B72052F1D495}" type="sibTrans" cxnId="{6B28A442-E0EC-4CD6-9492-21AA8406ED68}">
      <dgm:prSet/>
      <dgm:spPr/>
      <dgm:t>
        <a:bodyPr/>
        <a:lstStyle/>
        <a:p>
          <a:endParaRPr lang="en-US"/>
        </a:p>
      </dgm:t>
    </dgm:pt>
    <dgm:pt modelId="{873325E9-4FCF-4FF0-B0A7-AC79F304F62A}">
      <dgm:prSet custT="1"/>
      <dgm:spPr/>
      <dgm:t>
        <a:bodyPr/>
        <a:lstStyle/>
        <a:p>
          <a:pPr rtl="0"/>
          <a:r>
            <a:rPr lang="en-US" sz="1000" dirty="0" smtClean="0"/>
            <a:t>Leadership</a:t>
          </a:r>
          <a:endParaRPr lang="en-US" sz="1000" dirty="0"/>
        </a:p>
      </dgm:t>
    </dgm:pt>
    <dgm:pt modelId="{8DE94D4D-F65E-42B0-88C0-1169DD624F15}" type="parTrans" cxnId="{27406C7B-B007-453A-BF92-6DC546AFAB2E}">
      <dgm:prSet/>
      <dgm:spPr/>
      <dgm:t>
        <a:bodyPr/>
        <a:lstStyle/>
        <a:p>
          <a:endParaRPr lang="en-US"/>
        </a:p>
      </dgm:t>
    </dgm:pt>
    <dgm:pt modelId="{2ADDF28E-F5C9-4003-8EF6-6BFF0DB10C67}" type="sibTrans" cxnId="{27406C7B-B007-453A-BF92-6DC546AFAB2E}">
      <dgm:prSet/>
      <dgm:spPr/>
      <dgm:t>
        <a:bodyPr/>
        <a:lstStyle/>
        <a:p>
          <a:endParaRPr lang="en-US"/>
        </a:p>
      </dgm:t>
    </dgm:pt>
    <dgm:pt modelId="{A3FC0CDB-4C19-4917-B0B6-7399587CF474}">
      <dgm:prSet custT="1"/>
      <dgm:spPr/>
      <dgm:t>
        <a:bodyPr/>
        <a:lstStyle/>
        <a:p>
          <a:pPr marL="0" algn="ctr" rtl="0">
            <a:spcAft>
              <a:spcPts val="0"/>
            </a:spcAft>
          </a:pPr>
          <a:r>
            <a:rPr lang="en-US" sz="950" dirty="0" smtClean="0"/>
            <a:t>Communication</a:t>
          </a:r>
          <a:endParaRPr lang="en-US" sz="950" dirty="0"/>
        </a:p>
      </dgm:t>
    </dgm:pt>
    <dgm:pt modelId="{5535B01B-E9D3-4635-9413-977AB0EFD2B3}" type="parTrans" cxnId="{E208A538-D903-4DB6-BD35-A601C633C466}">
      <dgm:prSet/>
      <dgm:spPr/>
      <dgm:t>
        <a:bodyPr/>
        <a:lstStyle/>
        <a:p>
          <a:endParaRPr lang="en-US"/>
        </a:p>
      </dgm:t>
    </dgm:pt>
    <dgm:pt modelId="{70738ECB-5737-4004-BB0C-BC8F91C0140D}" type="sibTrans" cxnId="{E208A538-D903-4DB6-BD35-A601C633C466}">
      <dgm:prSet/>
      <dgm:spPr/>
      <dgm:t>
        <a:bodyPr/>
        <a:lstStyle/>
        <a:p>
          <a:endParaRPr lang="en-US"/>
        </a:p>
      </dgm:t>
    </dgm:pt>
    <dgm:pt modelId="{F4D823E4-089F-4D6A-B78E-1E2BED6854A8}">
      <dgm:prSet custT="1"/>
      <dgm:spPr/>
      <dgm:t>
        <a:bodyPr/>
        <a:lstStyle/>
        <a:p>
          <a:pPr rtl="0"/>
          <a:r>
            <a:rPr lang="en-US" sz="1000" smtClean="0"/>
            <a:t>Built Environment</a:t>
          </a:r>
          <a:endParaRPr lang="en-US" sz="1000"/>
        </a:p>
      </dgm:t>
    </dgm:pt>
    <dgm:pt modelId="{31D657FC-216B-4B72-8676-D959A0DBBA9A}" type="parTrans" cxnId="{33B4A634-E839-4345-AF56-59A6D450A1FF}">
      <dgm:prSet/>
      <dgm:spPr/>
      <dgm:t>
        <a:bodyPr/>
        <a:lstStyle/>
        <a:p>
          <a:endParaRPr lang="en-US"/>
        </a:p>
      </dgm:t>
    </dgm:pt>
    <dgm:pt modelId="{0DFE54B5-55E0-4392-9EB1-5234EB7DC5C5}" type="sibTrans" cxnId="{33B4A634-E839-4345-AF56-59A6D450A1FF}">
      <dgm:prSet/>
      <dgm:spPr/>
      <dgm:t>
        <a:bodyPr/>
        <a:lstStyle/>
        <a:p>
          <a:endParaRPr lang="en-US"/>
        </a:p>
      </dgm:t>
    </dgm:pt>
    <dgm:pt modelId="{A864569C-F8E1-4548-BE67-39F88494EEB2}">
      <dgm:prSet custT="1"/>
      <dgm:spPr/>
      <dgm:t>
        <a:bodyPr/>
        <a:lstStyle/>
        <a:p>
          <a:pPr rtl="0"/>
          <a:r>
            <a:rPr lang="en-US" sz="1000" smtClean="0"/>
            <a:t>Food </a:t>
          </a:r>
          <a:endParaRPr lang="en-US" sz="1000"/>
        </a:p>
      </dgm:t>
    </dgm:pt>
    <dgm:pt modelId="{2BC10BDE-08DF-439F-B25D-50AE253E1850}" type="parTrans" cxnId="{90C0022E-4EF0-4EDF-8393-A7F1446F68BD}">
      <dgm:prSet/>
      <dgm:spPr/>
      <dgm:t>
        <a:bodyPr/>
        <a:lstStyle/>
        <a:p>
          <a:endParaRPr lang="en-US"/>
        </a:p>
      </dgm:t>
    </dgm:pt>
    <dgm:pt modelId="{E6FD32B5-F71F-42E4-9588-6E74FC414DD2}" type="sibTrans" cxnId="{90C0022E-4EF0-4EDF-8393-A7F1446F68BD}">
      <dgm:prSet/>
      <dgm:spPr/>
      <dgm:t>
        <a:bodyPr/>
        <a:lstStyle/>
        <a:p>
          <a:endParaRPr lang="en-US"/>
        </a:p>
      </dgm:t>
    </dgm:pt>
    <dgm:pt modelId="{5548196C-F712-4625-9378-9A30D0743923}">
      <dgm:prSet custT="1"/>
      <dgm:spPr/>
      <dgm:t>
        <a:bodyPr/>
        <a:lstStyle/>
        <a:p>
          <a:pPr rtl="0"/>
          <a:r>
            <a:rPr lang="en-US" sz="1000" smtClean="0"/>
            <a:t>Academics</a:t>
          </a:r>
          <a:endParaRPr lang="en-US" sz="1000"/>
        </a:p>
      </dgm:t>
    </dgm:pt>
    <dgm:pt modelId="{8FD3B57D-B6AD-4ABC-B834-AC6642CA1491}" type="parTrans" cxnId="{374FA62E-F534-4350-ACAC-747E0A063DAE}">
      <dgm:prSet/>
      <dgm:spPr/>
      <dgm:t>
        <a:bodyPr/>
        <a:lstStyle/>
        <a:p>
          <a:endParaRPr lang="en-US"/>
        </a:p>
      </dgm:t>
    </dgm:pt>
    <dgm:pt modelId="{2470B913-E84A-4561-8F3E-05D989AC5A1A}" type="sibTrans" cxnId="{374FA62E-F534-4350-ACAC-747E0A063DAE}">
      <dgm:prSet/>
      <dgm:spPr/>
      <dgm:t>
        <a:bodyPr/>
        <a:lstStyle/>
        <a:p>
          <a:endParaRPr lang="en-US"/>
        </a:p>
      </dgm:t>
    </dgm:pt>
    <dgm:pt modelId="{FCEE37B1-05D4-4C17-947A-2A2316BB6277}">
      <dgm:prSet custT="1"/>
      <dgm:spPr/>
      <dgm:t>
        <a:bodyPr/>
        <a:lstStyle/>
        <a:p>
          <a:pPr rtl="0"/>
          <a:r>
            <a:rPr lang="en-US" sz="1000" dirty="0" smtClean="0"/>
            <a:t>Transportation, Energy, Climate</a:t>
          </a:r>
          <a:endParaRPr lang="en-US" sz="1000" dirty="0"/>
        </a:p>
      </dgm:t>
    </dgm:pt>
    <dgm:pt modelId="{DD96A8A4-CDAB-4CBE-A8C9-60A65988ADC2}" type="parTrans" cxnId="{D69C7B2A-385A-4E09-8F14-8ACFE0596120}">
      <dgm:prSet/>
      <dgm:spPr/>
      <dgm:t>
        <a:bodyPr/>
        <a:lstStyle/>
        <a:p>
          <a:endParaRPr lang="en-US"/>
        </a:p>
      </dgm:t>
    </dgm:pt>
    <dgm:pt modelId="{F12C9A15-E510-43BE-AE62-948FAEDB6A5C}" type="sibTrans" cxnId="{D69C7B2A-385A-4E09-8F14-8ACFE0596120}">
      <dgm:prSet/>
      <dgm:spPr/>
      <dgm:t>
        <a:bodyPr/>
        <a:lstStyle/>
        <a:p>
          <a:endParaRPr lang="en-US"/>
        </a:p>
      </dgm:t>
    </dgm:pt>
    <dgm:pt modelId="{97C2C16A-1B8B-4F90-ABFD-F14790499C23}">
      <dgm:prSet custT="1"/>
      <dgm:spPr/>
      <dgm:t>
        <a:bodyPr/>
        <a:lstStyle/>
        <a:p>
          <a:pPr rtl="0"/>
          <a:r>
            <a:rPr lang="en-US" sz="1000" smtClean="0"/>
            <a:t>Landscape and Biotic Environment</a:t>
          </a:r>
          <a:endParaRPr lang="en-US" sz="1000"/>
        </a:p>
      </dgm:t>
    </dgm:pt>
    <dgm:pt modelId="{45014251-088C-4771-B166-666D8DB1ACAC}" type="parTrans" cxnId="{F2A97115-D664-4E73-886B-6ABD44C1F84F}">
      <dgm:prSet/>
      <dgm:spPr/>
      <dgm:t>
        <a:bodyPr/>
        <a:lstStyle/>
        <a:p>
          <a:endParaRPr lang="en-US"/>
        </a:p>
      </dgm:t>
    </dgm:pt>
    <dgm:pt modelId="{24BCA4EF-2405-44D3-AF87-7C7873F3D04C}" type="sibTrans" cxnId="{F2A97115-D664-4E73-886B-6ABD44C1F84F}">
      <dgm:prSet/>
      <dgm:spPr/>
      <dgm:t>
        <a:bodyPr/>
        <a:lstStyle/>
        <a:p>
          <a:endParaRPr lang="en-US"/>
        </a:p>
      </dgm:t>
    </dgm:pt>
    <dgm:pt modelId="{E4C4E660-3E2C-4922-925F-BE0DD6775FE6}">
      <dgm:prSet custT="1"/>
      <dgm:spPr/>
      <dgm:t>
        <a:bodyPr/>
        <a:lstStyle/>
        <a:p>
          <a:pPr rtl="0"/>
          <a:r>
            <a:rPr lang="en-US" sz="1000" dirty="0" smtClean="0"/>
            <a:t>Waste Management</a:t>
          </a:r>
          <a:endParaRPr lang="en-US" sz="1000" dirty="0"/>
        </a:p>
      </dgm:t>
    </dgm:pt>
    <dgm:pt modelId="{851A4A7B-D270-4891-97B8-38BD84DA15D9}" type="parTrans" cxnId="{B08B0B7B-1D73-4FDC-ADAA-95A3F7F9E7C6}">
      <dgm:prSet/>
      <dgm:spPr/>
      <dgm:t>
        <a:bodyPr/>
        <a:lstStyle/>
        <a:p>
          <a:endParaRPr lang="en-US"/>
        </a:p>
      </dgm:t>
    </dgm:pt>
    <dgm:pt modelId="{22A4C1E0-F313-4679-BBFA-9B29C8E473FA}" type="sibTrans" cxnId="{B08B0B7B-1D73-4FDC-ADAA-95A3F7F9E7C6}">
      <dgm:prSet/>
      <dgm:spPr/>
      <dgm:t>
        <a:bodyPr/>
        <a:lstStyle/>
        <a:p>
          <a:endParaRPr lang="en-US"/>
        </a:p>
      </dgm:t>
    </dgm:pt>
    <dgm:pt modelId="{9FD9ECA0-218A-445F-9832-43931C37DC9D}">
      <dgm:prSet custT="1"/>
      <dgm:spPr/>
      <dgm:t>
        <a:bodyPr/>
        <a:lstStyle/>
        <a:p>
          <a:pPr rtl="0"/>
          <a:r>
            <a:rPr lang="en-US" sz="1000" smtClean="0"/>
            <a:t>Water</a:t>
          </a:r>
          <a:endParaRPr lang="en-US" sz="1000"/>
        </a:p>
      </dgm:t>
    </dgm:pt>
    <dgm:pt modelId="{7E042BDB-D9F8-47CE-A9D5-E808A0615078}" type="parTrans" cxnId="{A4293105-22D6-4271-833F-79B69323B3AF}">
      <dgm:prSet/>
      <dgm:spPr/>
      <dgm:t>
        <a:bodyPr/>
        <a:lstStyle/>
        <a:p>
          <a:endParaRPr lang="en-US"/>
        </a:p>
      </dgm:t>
    </dgm:pt>
    <dgm:pt modelId="{84DC7C71-2754-4087-8DA6-3967E363AB1E}" type="sibTrans" cxnId="{A4293105-22D6-4271-833F-79B69323B3AF}">
      <dgm:prSet/>
      <dgm:spPr/>
      <dgm:t>
        <a:bodyPr/>
        <a:lstStyle/>
        <a:p>
          <a:endParaRPr lang="en-US"/>
        </a:p>
      </dgm:t>
    </dgm:pt>
    <dgm:pt modelId="{D6CD040A-F140-4A2B-AA0A-B42066550676}" type="pres">
      <dgm:prSet presAssocID="{9428019F-F4FD-4484-B8A3-A5EA39BEBEA3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74DC22B-C0B2-4B16-AE42-47498474FF33}" type="pres">
      <dgm:prSet presAssocID="{97E45EEF-B631-4206-AE71-31128382F11A}" presName="centerShape" presStyleLbl="node0" presStyleIdx="0" presStyleCnt="1"/>
      <dgm:spPr/>
      <dgm:t>
        <a:bodyPr/>
        <a:lstStyle/>
        <a:p>
          <a:endParaRPr lang="en-US"/>
        </a:p>
      </dgm:t>
    </dgm:pt>
    <dgm:pt modelId="{76218F2E-54EF-401F-9ED0-4CBF8E9573BA}" type="pres">
      <dgm:prSet presAssocID="{8DE94D4D-F65E-42B0-88C0-1169DD624F15}" presName="parTrans" presStyleLbl="sibTrans2D1" presStyleIdx="0" presStyleCnt="9"/>
      <dgm:spPr/>
      <dgm:t>
        <a:bodyPr/>
        <a:lstStyle/>
        <a:p>
          <a:endParaRPr lang="en-US"/>
        </a:p>
      </dgm:t>
    </dgm:pt>
    <dgm:pt modelId="{77C5B33F-3340-460A-8876-25F2C37E2DBB}" type="pres">
      <dgm:prSet presAssocID="{8DE94D4D-F65E-42B0-88C0-1169DD624F15}" presName="connectorText" presStyleLbl="sibTrans2D1" presStyleIdx="0" presStyleCnt="9"/>
      <dgm:spPr/>
      <dgm:t>
        <a:bodyPr/>
        <a:lstStyle/>
        <a:p>
          <a:endParaRPr lang="en-US"/>
        </a:p>
      </dgm:t>
    </dgm:pt>
    <dgm:pt modelId="{762458F3-5EEC-4B15-8184-8199F3F3F998}" type="pres">
      <dgm:prSet presAssocID="{873325E9-4FCF-4FF0-B0A7-AC79F304F62A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B3A2F4-0960-4EBE-B36B-69366B8946B5}" type="pres">
      <dgm:prSet presAssocID="{5535B01B-E9D3-4635-9413-977AB0EFD2B3}" presName="parTrans" presStyleLbl="sibTrans2D1" presStyleIdx="1" presStyleCnt="9"/>
      <dgm:spPr/>
      <dgm:t>
        <a:bodyPr/>
        <a:lstStyle/>
        <a:p>
          <a:endParaRPr lang="en-US"/>
        </a:p>
      </dgm:t>
    </dgm:pt>
    <dgm:pt modelId="{B461F53A-8890-4ABA-A16C-1B2D98B6C2C6}" type="pres">
      <dgm:prSet presAssocID="{5535B01B-E9D3-4635-9413-977AB0EFD2B3}" presName="connectorText" presStyleLbl="sibTrans2D1" presStyleIdx="1" presStyleCnt="9"/>
      <dgm:spPr/>
      <dgm:t>
        <a:bodyPr/>
        <a:lstStyle/>
        <a:p>
          <a:endParaRPr lang="en-US"/>
        </a:p>
      </dgm:t>
    </dgm:pt>
    <dgm:pt modelId="{98082B6A-634A-4C47-94E5-96A74E2E2C87}" type="pres">
      <dgm:prSet presAssocID="{A3FC0CDB-4C19-4917-B0B6-7399587CF474}" presName="node" presStyleLbl="node1" presStyleIdx="1" presStyleCnt="9" custScaleX="1091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8F08FF-5FF2-42A1-900F-E400E9EFFAB8}" type="pres">
      <dgm:prSet presAssocID="{31D657FC-216B-4B72-8676-D959A0DBBA9A}" presName="parTrans" presStyleLbl="sibTrans2D1" presStyleIdx="2" presStyleCnt="9"/>
      <dgm:spPr/>
      <dgm:t>
        <a:bodyPr/>
        <a:lstStyle/>
        <a:p>
          <a:endParaRPr lang="en-US"/>
        </a:p>
      </dgm:t>
    </dgm:pt>
    <dgm:pt modelId="{19C9F791-07F8-44D8-929A-8B4D6F2B0B7C}" type="pres">
      <dgm:prSet presAssocID="{31D657FC-216B-4B72-8676-D959A0DBBA9A}" presName="connectorText" presStyleLbl="sibTrans2D1" presStyleIdx="2" presStyleCnt="9"/>
      <dgm:spPr/>
      <dgm:t>
        <a:bodyPr/>
        <a:lstStyle/>
        <a:p>
          <a:endParaRPr lang="en-US"/>
        </a:p>
      </dgm:t>
    </dgm:pt>
    <dgm:pt modelId="{7629D94E-ACC6-4156-A498-EF35D87EF30D}" type="pres">
      <dgm:prSet presAssocID="{F4D823E4-089F-4D6A-B78E-1E2BED6854A8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C81392-24EF-449D-8CAC-A6F125FF375E}" type="pres">
      <dgm:prSet presAssocID="{2BC10BDE-08DF-439F-B25D-50AE253E1850}" presName="parTrans" presStyleLbl="sibTrans2D1" presStyleIdx="3" presStyleCnt="9"/>
      <dgm:spPr/>
      <dgm:t>
        <a:bodyPr/>
        <a:lstStyle/>
        <a:p>
          <a:endParaRPr lang="en-US"/>
        </a:p>
      </dgm:t>
    </dgm:pt>
    <dgm:pt modelId="{B5E3568B-B488-4709-9006-F8819A55FB15}" type="pres">
      <dgm:prSet presAssocID="{2BC10BDE-08DF-439F-B25D-50AE253E1850}" presName="connectorText" presStyleLbl="sibTrans2D1" presStyleIdx="3" presStyleCnt="9"/>
      <dgm:spPr/>
      <dgm:t>
        <a:bodyPr/>
        <a:lstStyle/>
        <a:p>
          <a:endParaRPr lang="en-US"/>
        </a:p>
      </dgm:t>
    </dgm:pt>
    <dgm:pt modelId="{FAB84657-0419-44AE-8D07-0716C7412091}" type="pres">
      <dgm:prSet presAssocID="{A864569C-F8E1-4548-BE67-39F88494EEB2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011335-2A53-402F-BA68-B86C06D7E63C}" type="pres">
      <dgm:prSet presAssocID="{8FD3B57D-B6AD-4ABC-B834-AC6642CA1491}" presName="parTrans" presStyleLbl="sibTrans2D1" presStyleIdx="4" presStyleCnt="9"/>
      <dgm:spPr/>
      <dgm:t>
        <a:bodyPr/>
        <a:lstStyle/>
        <a:p>
          <a:endParaRPr lang="en-US"/>
        </a:p>
      </dgm:t>
    </dgm:pt>
    <dgm:pt modelId="{4D926FBA-C836-402E-A81E-1AC1A876F4FA}" type="pres">
      <dgm:prSet presAssocID="{8FD3B57D-B6AD-4ABC-B834-AC6642CA1491}" presName="connectorText" presStyleLbl="sibTrans2D1" presStyleIdx="4" presStyleCnt="9"/>
      <dgm:spPr/>
      <dgm:t>
        <a:bodyPr/>
        <a:lstStyle/>
        <a:p>
          <a:endParaRPr lang="en-US"/>
        </a:p>
      </dgm:t>
    </dgm:pt>
    <dgm:pt modelId="{445B92B3-6CC3-4F0A-B94E-CB5F5AC1CC75}" type="pres">
      <dgm:prSet presAssocID="{5548196C-F712-4625-9378-9A30D0743923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9D7655-EF3A-4FE3-B400-461785FE008B}" type="pres">
      <dgm:prSet presAssocID="{DD96A8A4-CDAB-4CBE-A8C9-60A65988ADC2}" presName="parTrans" presStyleLbl="sibTrans2D1" presStyleIdx="5" presStyleCnt="9"/>
      <dgm:spPr/>
      <dgm:t>
        <a:bodyPr/>
        <a:lstStyle/>
        <a:p>
          <a:endParaRPr lang="en-US"/>
        </a:p>
      </dgm:t>
    </dgm:pt>
    <dgm:pt modelId="{903FA8A5-ADF1-44E1-A52A-9FA36881631B}" type="pres">
      <dgm:prSet presAssocID="{DD96A8A4-CDAB-4CBE-A8C9-60A65988ADC2}" presName="connectorText" presStyleLbl="sibTrans2D1" presStyleIdx="5" presStyleCnt="9"/>
      <dgm:spPr/>
      <dgm:t>
        <a:bodyPr/>
        <a:lstStyle/>
        <a:p>
          <a:endParaRPr lang="en-US"/>
        </a:p>
      </dgm:t>
    </dgm:pt>
    <dgm:pt modelId="{C0178486-9FED-4BFC-AD35-A3F5CE4FF5BC}" type="pres">
      <dgm:prSet presAssocID="{FCEE37B1-05D4-4C17-947A-2A2316BB6277}" presName="node" presStyleLbl="node1" presStyleIdx="5" presStyleCnt="9" custScaleX="110108" custScaleY="1090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ED9496-A170-42AC-911D-35AB1ADD8493}" type="pres">
      <dgm:prSet presAssocID="{45014251-088C-4771-B166-666D8DB1ACAC}" presName="parTrans" presStyleLbl="sibTrans2D1" presStyleIdx="6" presStyleCnt="9"/>
      <dgm:spPr/>
      <dgm:t>
        <a:bodyPr/>
        <a:lstStyle/>
        <a:p>
          <a:endParaRPr lang="en-US"/>
        </a:p>
      </dgm:t>
    </dgm:pt>
    <dgm:pt modelId="{4C7E861E-4C8D-482A-A820-DA36E0ACCF4E}" type="pres">
      <dgm:prSet presAssocID="{45014251-088C-4771-B166-666D8DB1ACAC}" presName="connectorText" presStyleLbl="sibTrans2D1" presStyleIdx="6" presStyleCnt="9"/>
      <dgm:spPr/>
      <dgm:t>
        <a:bodyPr/>
        <a:lstStyle/>
        <a:p>
          <a:endParaRPr lang="en-US"/>
        </a:p>
      </dgm:t>
    </dgm:pt>
    <dgm:pt modelId="{06993651-DEEC-4F71-BAC1-6222F5E04CE0}" type="pres">
      <dgm:prSet presAssocID="{97C2C16A-1B8B-4F90-ABFD-F14790499C23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48A7B7-0A21-4556-8ACB-64B5DA9CA55F}" type="pres">
      <dgm:prSet presAssocID="{851A4A7B-D270-4891-97B8-38BD84DA15D9}" presName="parTrans" presStyleLbl="sibTrans2D1" presStyleIdx="7" presStyleCnt="9"/>
      <dgm:spPr/>
      <dgm:t>
        <a:bodyPr/>
        <a:lstStyle/>
        <a:p>
          <a:endParaRPr lang="en-US"/>
        </a:p>
      </dgm:t>
    </dgm:pt>
    <dgm:pt modelId="{FBA288A2-3A6B-471B-82F5-44B20061C604}" type="pres">
      <dgm:prSet presAssocID="{851A4A7B-D270-4891-97B8-38BD84DA15D9}" presName="connectorText" presStyleLbl="sibTrans2D1" presStyleIdx="7" presStyleCnt="9"/>
      <dgm:spPr/>
      <dgm:t>
        <a:bodyPr/>
        <a:lstStyle/>
        <a:p>
          <a:endParaRPr lang="en-US"/>
        </a:p>
      </dgm:t>
    </dgm:pt>
    <dgm:pt modelId="{E7337D06-2B70-43C2-A7E8-F9B31F3C035C}" type="pres">
      <dgm:prSet presAssocID="{E4C4E660-3E2C-4922-925F-BE0DD6775FE6}" presName="node" presStyleLbl="node1" presStyleIdx="7" presStyleCnt="9" custScaleX="1046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6515AE-046B-4C62-A715-EE6B82E6391C}" type="pres">
      <dgm:prSet presAssocID="{7E042BDB-D9F8-47CE-A9D5-E808A0615078}" presName="parTrans" presStyleLbl="sibTrans2D1" presStyleIdx="8" presStyleCnt="9"/>
      <dgm:spPr/>
      <dgm:t>
        <a:bodyPr/>
        <a:lstStyle/>
        <a:p>
          <a:endParaRPr lang="en-US"/>
        </a:p>
      </dgm:t>
    </dgm:pt>
    <dgm:pt modelId="{6E73FCA2-5B70-4974-827B-C8CE606C2D6E}" type="pres">
      <dgm:prSet presAssocID="{7E042BDB-D9F8-47CE-A9D5-E808A0615078}" presName="connectorText" presStyleLbl="sibTrans2D1" presStyleIdx="8" presStyleCnt="9"/>
      <dgm:spPr/>
      <dgm:t>
        <a:bodyPr/>
        <a:lstStyle/>
        <a:p>
          <a:endParaRPr lang="en-US"/>
        </a:p>
      </dgm:t>
    </dgm:pt>
    <dgm:pt modelId="{16B7EFFC-5163-414E-A7AE-D873AD637917}" type="pres">
      <dgm:prSet presAssocID="{9FD9ECA0-218A-445F-9832-43931C37DC9D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3B4A634-E839-4345-AF56-59A6D450A1FF}" srcId="{97E45EEF-B631-4206-AE71-31128382F11A}" destId="{F4D823E4-089F-4D6A-B78E-1E2BED6854A8}" srcOrd="2" destOrd="0" parTransId="{31D657FC-216B-4B72-8676-D959A0DBBA9A}" sibTransId="{0DFE54B5-55E0-4392-9EB1-5234EB7DC5C5}"/>
    <dgm:cxn modelId="{E208A538-D903-4DB6-BD35-A601C633C466}" srcId="{97E45EEF-B631-4206-AE71-31128382F11A}" destId="{A3FC0CDB-4C19-4917-B0B6-7399587CF474}" srcOrd="1" destOrd="0" parTransId="{5535B01B-E9D3-4635-9413-977AB0EFD2B3}" sibTransId="{70738ECB-5737-4004-BB0C-BC8F91C0140D}"/>
    <dgm:cxn modelId="{3BEAC233-E46B-49F5-B380-78D9D867125D}" type="presOf" srcId="{E4C4E660-3E2C-4922-925F-BE0DD6775FE6}" destId="{E7337D06-2B70-43C2-A7E8-F9B31F3C035C}" srcOrd="0" destOrd="0" presId="urn:microsoft.com/office/officeart/2005/8/layout/radial5"/>
    <dgm:cxn modelId="{69595114-908B-4992-8A21-DE021320C293}" type="presOf" srcId="{45014251-088C-4771-B166-666D8DB1ACAC}" destId="{C9ED9496-A170-42AC-911D-35AB1ADD8493}" srcOrd="0" destOrd="0" presId="urn:microsoft.com/office/officeart/2005/8/layout/radial5"/>
    <dgm:cxn modelId="{A4C9848E-8CB2-428C-9BBB-59E9050E9665}" type="presOf" srcId="{31D657FC-216B-4B72-8676-D959A0DBBA9A}" destId="{C28F08FF-5FF2-42A1-900F-E400E9EFFAB8}" srcOrd="0" destOrd="0" presId="urn:microsoft.com/office/officeart/2005/8/layout/radial5"/>
    <dgm:cxn modelId="{728A9D94-116C-40E7-97F2-715EBE736B30}" type="presOf" srcId="{5548196C-F712-4625-9378-9A30D0743923}" destId="{445B92B3-6CC3-4F0A-B94E-CB5F5AC1CC75}" srcOrd="0" destOrd="0" presId="urn:microsoft.com/office/officeart/2005/8/layout/radial5"/>
    <dgm:cxn modelId="{27406C7B-B007-453A-BF92-6DC546AFAB2E}" srcId="{97E45EEF-B631-4206-AE71-31128382F11A}" destId="{873325E9-4FCF-4FF0-B0A7-AC79F304F62A}" srcOrd="0" destOrd="0" parTransId="{8DE94D4D-F65E-42B0-88C0-1169DD624F15}" sibTransId="{2ADDF28E-F5C9-4003-8EF6-6BFF0DB10C67}"/>
    <dgm:cxn modelId="{6B28A442-E0EC-4CD6-9492-21AA8406ED68}" srcId="{9428019F-F4FD-4484-B8A3-A5EA39BEBEA3}" destId="{97E45EEF-B631-4206-AE71-31128382F11A}" srcOrd="0" destOrd="0" parTransId="{334EA02B-0F61-45E0-A69F-1714ADB96F39}" sibTransId="{BDE5EA6E-BDFA-43AA-B79F-B72052F1D495}"/>
    <dgm:cxn modelId="{02FA6FB6-287B-44F7-A20F-DBD8BDA7F890}" type="presOf" srcId="{DD96A8A4-CDAB-4CBE-A8C9-60A65988ADC2}" destId="{B89D7655-EF3A-4FE3-B400-461785FE008B}" srcOrd="0" destOrd="0" presId="urn:microsoft.com/office/officeart/2005/8/layout/radial5"/>
    <dgm:cxn modelId="{0ED22A94-4E69-4463-85B1-27A742D25C00}" type="presOf" srcId="{9FD9ECA0-218A-445F-9832-43931C37DC9D}" destId="{16B7EFFC-5163-414E-A7AE-D873AD637917}" srcOrd="0" destOrd="0" presId="urn:microsoft.com/office/officeart/2005/8/layout/radial5"/>
    <dgm:cxn modelId="{A00063CD-E228-441C-AA3C-77F3490B4CC4}" type="presOf" srcId="{851A4A7B-D270-4891-97B8-38BD84DA15D9}" destId="{FBA288A2-3A6B-471B-82F5-44B20061C604}" srcOrd="1" destOrd="0" presId="urn:microsoft.com/office/officeart/2005/8/layout/radial5"/>
    <dgm:cxn modelId="{B08B0B7B-1D73-4FDC-ADAA-95A3F7F9E7C6}" srcId="{97E45EEF-B631-4206-AE71-31128382F11A}" destId="{E4C4E660-3E2C-4922-925F-BE0DD6775FE6}" srcOrd="7" destOrd="0" parTransId="{851A4A7B-D270-4891-97B8-38BD84DA15D9}" sibTransId="{22A4C1E0-F313-4679-BBFA-9B29C8E473FA}"/>
    <dgm:cxn modelId="{F2A97115-D664-4E73-886B-6ABD44C1F84F}" srcId="{97E45EEF-B631-4206-AE71-31128382F11A}" destId="{97C2C16A-1B8B-4F90-ABFD-F14790499C23}" srcOrd="6" destOrd="0" parTransId="{45014251-088C-4771-B166-666D8DB1ACAC}" sibTransId="{24BCA4EF-2405-44D3-AF87-7C7873F3D04C}"/>
    <dgm:cxn modelId="{90C0022E-4EF0-4EDF-8393-A7F1446F68BD}" srcId="{97E45EEF-B631-4206-AE71-31128382F11A}" destId="{A864569C-F8E1-4548-BE67-39F88494EEB2}" srcOrd="3" destOrd="0" parTransId="{2BC10BDE-08DF-439F-B25D-50AE253E1850}" sibTransId="{E6FD32B5-F71F-42E4-9588-6E74FC414DD2}"/>
    <dgm:cxn modelId="{A7D03808-A7CF-466F-9F84-A0469A8F4F23}" type="presOf" srcId="{F4D823E4-089F-4D6A-B78E-1E2BED6854A8}" destId="{7629D94E-ACC6-4156-A498-EF35D87EF30D}" srcOrd="0" destOrd="0" presId="urn:microsoft.com/office/officeart/2005/8/layout/radial5"/>
    <dgm:cxn modelId="{636707F3-C0E3-48D6-9ED1-A05B5C303B4D}" type="presOf" srcId="{31D657FC-216B-4B72-8676-D959A0DBBA9A}" destId="{19C9F791-07F8-44D8-929A-8B4D6F2B0B7C}" srcOrd="1" destOrd="0" presId="urn:microsoft.com/office/officeart/2005/8/layout/radial5"/>
    <dgm:cxn modelId="{D69C7B2A-385A-4E09-8F14-8ACFE0596120}" srcId="{97E45EEF-B631-4206-AE71-31128382F11A}" destId="{FCEE37B1-05D4-4C17-947A-2A2316BB6277}" srcOrd="5" destOrd="0" parTransId="{DD96A8A4-CDAB-4CBE-A8C9-60A65988ADC2}" sibTransId="{F12C9A15-E510-43BE-AE62-948FAEDB6A5C}"/>
    <dgm:cxn modelId="{4D155589-752E-4A69-BA7A-97DF65C36D61}" type="presOf" srcId="{8FD3B57D-B6AD-4ABC-B834-AC6642CA1491}" destId="{7A011335-2A53-402F-BA68-B86C06D7E63C}" srcOrd="0" destOrd="0" presId="urn:microsoft.com/office/officeart/2005/8/layout/radial5"/>
    <dgm:cxn modelId="{374FA62E-F534-4350-ACAC-747E0A063DAE}" srcId="{97E45EEF-B631-4206-AE71-31128382F11A}" destId="{5548196C-F712-4625-9378-9A30D0743923}" srcOrd="4" destOrd="0" parTransId="{8FD3B57D-B6AD-4ABC-B834-AC6642CA1491}" sibTransId="{2470B913-E84A-4561-8F3E-05D989AC5A1A}"/>
    <dgm:cxn modelId="{EA7EA36C-14A7-4ADC-A6CF-827DF69064A4}" type="presOf" srcId="{8DE94D4D-F65E-42B0-88C0-1169DD624F15}" destId="{77C5B33F-3340-460A-8876-25F2C37E2DBB}" srcOrd="1" destOrd="0" presId="urn:microsoft.com/office/officeart/2005/8/layout/radial5"/>
    <dgm:cxn modelId="{61FE7195-AC01-4133-A902-A1CB849D8431}" type="presOf" srcId="{97C2C16A-1B8B-4F90-ABFD-F14790499C23}" destId="{06993651-DEEC-4F71-BAC1-6222F5E04CE0}" srcOrd="0" destOrd="0" presId="urn:microsoft.com/office/officeart/2005/8/layout/radial5"/>
    <dgm:cxn modelId="{63F9AEF2-30C5-4557-9CEC-9D33AA4BD233}" type="presOf" srcId="{8DE94D4D-F65E-42B0-88C0-1169DD624F15}" destId="{76218F2E-54EF-401F-9ED0-4CBF8E9573BA}" srcOrd="0" destOrd="0" presId="urn:microsoft.com/office/officeart/2005/8/layout/radial5"/>
    <dgm:cxn modelId="{A4293105-22D6-4271-833F-79B69323B3AF}" srcId="{97E45EEF-B631-4206-AE71-31128382F11A}" destId="{9FD9ECA0-218A-445F-9832-43931C37DC9D}" srcOrd="8" destOrd="0" parTransId="{7E042BDB-D9F8-47CE-A9D5-E808A0615078}" sibTransId="{84DC7C71-2754-4087-8DA6-3967E363AB1E}"/>
    <dgm:cxn modelId="{8A72953E-FEEF-4AB0-89C0-7C8E3C5054B7}" type="presOf" srcId="{97E45EEF-B631-4206-AE71-31128382F11A}" destId="{374DC22B-C0B2-4B16-AE42-47498474FF33}" srcOrd="0" destOrd="0" presId="urn:microsoft.com/office/officeart/2005/8/layout/radial5"/>
    <dgm:cxn modelId="{67B3C336-DDE3-4533-BABD-9B786CEE6EF2}" type="presOf" srcId="{DD96A8A4-CDAB-4CBE-A8C9-60A65988ADC2}" destId="{903FA8A5-ADF1-44E1-A52A-9FA36881631B}" srcOrd="1" destOrd="0" presId="urn:microsoft.com/office/officeart/2005/8/layout/radial5"/>
    <dgm:cxn modelId="{528EE9CA-A991-4C9F-98E7-EDA2BA5F6981}" type="presOf" srcId="{873325E9-4FCF-4FF0-B0A7-AC79F304F62A}" destId="{762458F3-5EEC-4B15-8184-8199F3F3F998}" srcOrd="0" destOrd="0" presId="urn:microsoft.com/office/officeart/2005/8/layout/radial5"/>
    <dgm:cxn modelId="{B9ABD61E-C053-42C0-99AC-D242F15D6133}" type="presOf" srcId="{A3FC0CDB-4C19-4917-B0B6-7399587CF474}" destId="{98082B6A-634A-4C47-94E5-96A74E2E2C87}" srcOrd="0" destOrd="0" presId="urn:microsoft.com/office/officeart/2005/8/layout/radial5"/>
    <dgm:cxn modelId="{BB02554D-C1E7-4767-8403-CD50C265ED6F}" type="presOf" srcId="{2BC10BDE-08DF-439F-B25D-50AE253E1850}" destId="{B5E3568B-B488-4709-9006-F8819A55FB15}" srcOrd="1" destOrd="0" presId="urn:microsoft.com/office/officeart/2005/8/layout/radial5"/>
    <dgm:cxn modelId="{F1E213AE-47F4-464C-BCE7-856E66899731}" type="presOf" srcId="{45014251-088C-4771-B166-666D8DB1ACAC}" destId="{4C7E861E-4C8D-482A-A820-DA36E0ACCF4E}" srcOrd="1" destOrd="0" presId="urn:microsoft.com/office/officeart/2005/8/layout/radial5"/>
    <dgm:cxn modelId="{4F0FF7AF-1AC7-4C43-A503-55EF2645F030}" type="presOf" srcId="{A864569C-F8E1-4548-BE67-39F88494EEB2}" destId="{FAB84657-0419-44AE-8D07-0716C7412091}" srcOrd="0" destOrd="0" presId="urn:microsoft.com/office/officeart/2005/8/layout/radial5"/>
    <dgm:cxn modelId="{F4B32A72-A043-47FD-A8E2-84AAB0A06B03}" type="presOf" srcId="{851A4A7B-D270-4891-97B8-38BD84DA15D9}" destId="{2448A7B7-0A21-4556-8ACB-64B5DA9CA55F}" srcOrd="0" destOrd="0" presId="urn:microsoft.com/office/officeart/2005/8/layout/radial5"/>
    <dgm:cxn modelId="{1AA6DD41-15BB-4AA6-AEA5-931782F9E0A7}" type="presOf" srcId="{5535B01B-E9D3-4635-9413-977AB0EFD2B3}" destId="{B461F53A-8890-4ABA-A16C-1B2D98B6C2C6}" srcOrd="1" destOrd="0" presId="urn:microsoft.com/office/officeart/2005/8/layout/radial5"/>
    <dgm:cxn modelId="{7E1955D6-BBAF-4106-A4AB-A978CE0EBB23}" type="presOf" srcId="{8FD3B57D-B6AD-4ABC-B834-AC6642CA1491}" destId="{4D926FBA-C836-402E-A81E-1AC1A876F4FA}" srcOrd="1" destOrd="0" presId="urn:microsoft.com/office/officeart/2005/8/layout/radial5"/>
    <dgm:cxn modelId="{9AEBBEF7-AC84-450F-889A-096FFB96561D}" type="presOf" srcId="{7E042BDB-D9F8-47CE-A9D5-E808A0615078}" destId="{6E6515AE-046B-4C62-A715-EE6B82E6391C}" srcOrd="0" destOrd="0" presId="urn:microsoft.com/office/officeart/2005/8/layout/radial5"/>
    <dgm:cxn modelId="{E790FECF-280F-4C33-9481-17FC42001AE9}" type="presOf" srcId="{5535B01B-E9D3-4635-9413-977AB0EFD2B3}" destId="{14B3A2F4-0960-4EBE-B36B-69366B8946B5}" srcOrd="0" destOrd="0" presId="urn:microsoft.com/office/officeart/2005/8/layout/radial5"/>
    <dgm:cxn modelId="{AAB8870A-1E08-4DCD-8900-EB3D539DF049}" type="presOf" srcId="{9428019F-F4FD-4484-B8A3-A5EA39BEBEA3}" destId="{D6CD040A-F140-4A2B-AA0A-B42066550676}" srcOrd="0" destOrd="0" presId="urn:microsoft.com/office/officeart/2005/8/layout/radial5"/>
    <dgm:cxn modelId="{72C095FD-3BD4-4171-950D-4F069940F013}" type="presOf" srcId="{7E042BDB-D9F8-47CE-A9D5-E808A0615078}" destId="{6E73FCA2-5B70-4974-827B-C8CE606C2D6E}" srcOrd="1" destOrd="0" presId="urn:microsoft.com/office/officeart/2005/8/layout/radial5"/>
    <dgm:cxn modelId="{DCB66C27-827B-4AA8-8A9D-6745973423ED}" type="presOf" srcId="{FCEE37B1-05D4-4C17-947A-2A2316BB6277}" destId="{C0178486-9FED-4BFC-AD35-A3F5CE4FF5BC}" srcOrd="0" destOrd="0" presId="urn:microsoft.com/office/officeart/2005/8/layout/radial5"/>
    <dgm:cxn modelId="{E4A16AB9-6FA9-4292-A1DC-3982C9C51214}" type="presOf" srcId="{2BC10BDE-08DF-439F-B25D-50AE253E1850}" destId="{02C81392-24EF-449D-8CAC-A6F125FF375E}" srcOrd="0" destOrd="0" presId="urn:microsoft.com/office/officeart/2005/8/layout/radial5"/>
    <dgm:cxn modelId="{7DA42765-E7BF-4993-A345-8DBCD8150BC8}" type="presParOf" srcId="{D6CD040A-F140-4A2B-AA0A-B42066550676}" destId="{374DC22B-C0B2-4B16-AE42-47498474FF33}" srcOrd="0" destOrd="0" presId="urn:microsoft.com/office/officeart/2005/8/layout/radial5"/>
    <dgm:cxn modelId="{6A0D8625-A04A-44D4-B606-C452A1525BD1}" type="presParOf" srcId="{D6CD040A-F140-4A2B-AA0A-B42066550676}" destId="{76218F2E-54EF-401F-9ED0-4CBF8E9573BA}" srcOrd="1" destOrd="0" presId="urn:microsoft.com/office/officeart/2005/8/layout/radial5"/>
    <dgm:cxn modelId="{3F01C02F-3A7F-4996-A738-BD5826EE18F5}" type="presParOf" srcId="{76218F2E-54EF-401F-9ED0-4CBF8E9573BA}" destId="{77C5B33F-3340-460A-8876-25F2C37E2DBB}" srcOrd="0" destOrd="0" presId="urn:microsoft.com/office/officeart/2005/8/layout/radial5"/>
    <dgm:cxn modelId="{3087C251-2112-44C2-8293-391D7DB3BE57}" type="presParOf" srcId="{D6CD040A-F140-4A2B-AA0A-B42066550676}" destId="{762458F3-5EEC-4B15-8184-8199F3F3F998}" srcOrd="2" destOrd="0" presId="urn:microsoft.com/office/officeart/2005/8/layout/radial5"/>
    <dgm:cxn modelId="{153E678C-2DE3-4E8E-B1CB-5BECEDFB684B}" type="presParOf" srcId="{D6CD040A-F140-4A2B-AA0A-B42066550676}" destId="{14B3A2F4-0960-4EBE-B36B-69366B8946B5}" srcOrd="3" destOrd="0" presId="urn:microsoft.com/office/officeart/2005/8/layout/radial5"/>
    <dgm:cxn modelId="{F880215D-6937-4B6F-BC51-C6B8564B4423}" type="presParOf" srcId="{14B3A2F4-0960-4EBE-B36B-69366B8946B5}" destId="{B461F53A-8890-4ABA-A16C-1B2D98B6C2C6}" srcOrd="0" destOrd="0" presId="urn:microsoft.com/office/officeart/2005/8/layout/radial5"/>
    <dgm:cxn modelId="{3C11887B-DEE4-4D17-A910-EEA79C384661}" type="presParOf" srcId="{D6CD040A-F140-4A2B-AA0A-B42066550676}" destId="{98082B6A-634A-4C47-94E5-96A74E2E2C87}" srcOrd="4" destOrd="0" presId="urn:microsoft.com/office/officeart/2005/8/layout/radial5"/>
    <dgm:cxn modelId="{208DBFE0-ABD0-4B5E-84F1-6103BBF4DACA}" type="presParOf" srcId="{D6CD040A-F140-4A2B-AA0A-B42066550676}" destId="{C28F08FF-5FF2-42A1-900F-E400E9EFFAB8}" srcOrd="5" destOrd="0" presId="urn:microsoft.com/office/officeart/2005/8/layout/radial5"/>
    <dgm:cxn modelId="{9A820A09-A06E-44E7-9A1A-48AC3380D21E}" type="presParOf" srcId="{C28F08FF-5FF2-42A1-900F-E400E9EFFAB8}" destId="{19C9F791-07F8-44D8-929A-8B4D6F2B0B7C}" srcOrd="0" destOrd="0" presId="urn:microsoft.com/office/officeart/2005/8/layout/radial5"/>
    <dgm:cxn modelId="{62E74F96-7159-4D89-B63B-96B08533D04E}" type="presParOf" srcId="{D6CD040A-F140-4A2B-AA0A-B42066550676}" destId="{7629D94E-ACC6-4156-A498-EF35D87EF30D}" srcOrd="6" destOrd="0" presId="urn:microsoft.com/office/officeart/2005/8/layout/radial5"/>
    <dgm:cxn modelId="{0BCCCE1A-B561-45CE-935A-7EBB3FBF6C7E}" type="presParOf" srcId="{D6CD040A-F140-4A2B-AA0A-B42066550676}" destId="{02C81392-24EF-449D-8CAC-A6F125FF375E}" srcOrd="7" destOrd="0" presId="urn:microsoft.com/office/officeart/2005/8/layout/radial5"/>
    <dgm:cxn modelId="{BC2117B6-B6EE-4C75-9B6F-0747C5377FC3}" type="presParOf" srcId="{02C81392-24EF-449D-8CAC-A6F125FF375E}" destId="{B5E3568B-B488-4709-9006-F8819A55FB15}" srcOrd="0" destOrd="0" presId="urn:microsoft.com/office/officeart/2005/8/layout/radial5"/>
    <dgm:cxn modelId="{56DC48F1-9569-4BE2-B272-A03CB80B2BC6}" type="presParOf" srcId="{D6CD040A-F140-4A2B-AA0A-B42066550676}" destId="{FAB84657-0419-44AE-8D07-0716C7412091}" srcOrd="8" destOrd="0" presId="urn:microsoft.com/office/officeart/2005/8/layout/radial5"/>
    <dgm:cxn modelId="{8EFDB42C-7765-4529-92F1-4CC25E6BA084}" type="presParOf" srcId="{D6CD040A-F140-4A2B-AA0A-B42066550676}" destId="{7A011335-2A53-402F-BA68-B86C06D7E63C}" srcOrd="9" destOrd="0" presId="urn:microsoft.com/office/officeart/2005/8/layout/radial5"/>
    <dgm:cxn modelId="{304468C4-BE5E-4DFA-9366-3E74D1C9537A}" type="presParOf" srcId="{7A011335-2A53-402F-BA68-B86C06D7E63C}" destId="{4D926FBA-C836-402E-A81E-1AC1A876F4FA}" srcOrd="0" destOrd="0" presId="urn:microsoft.com/office/officeart/2005/8/layout/radial5"/>
    <dgm:cxn modelId="{1D8824C5-7253-4F9B-8925-D67EB1B24C6A}" type="presParOf" srcId="{D6CD040A-F140-4A2B-AA0A-B42066550676}" destId="{445B92B3-6CC3-4F0A-B94E-CB5F5AC1CC75}" srcOrd="10" destOrd="0" presId="urn:microsoft.com/office/officeart/2005/8/layout/radial5"/>
    <dgm:cxn modelId="{DED43382-4657-4064-AA89-E1A333D5627C}" type="presParOf" srcId="{D6CD040A-F140-4A2B-AA0A-B42066550676}" destId="{B89D7655-EF3A-4FE3-B400-461785FE008B}" srcOrd="11" destOrd="0" presId="urn:microsoft.com/office/officeart/2005/8/layout/radial5"/>
    <dgm:cxn modelId="{F00B63BC-7AC2-47F5-8F19-686909FEBA8D}" type="presParOf" srcId="{B89D7655-EF3A-4FE3-B400-461785FE008B}" destId="{903FA8A5-ADF1-44E1-A52A-9FA36881631B}" srcOrd="0" destOrd="0" presId="urn:microsoft.com/office/officeart/2005/8/layout/radial5"/>
    <dgm:cxn modelId="{F80863DA-1E2F-4887-B944-790578ECF5A9}" type="presParOf" srcId="{D6CD040A-F140-4A2B-AA0A-B42066550676}" destId="{C0178486-9FED-4BFC-AD35-A3F5CE4FF5BC}" srcOrd="12" destOrd="0" presId="urn:microsoft.com/office/officeart/2005/8/layout/radial5"/>
    <dgm:cxn modelId="{895B9BD1-7285-4ABE-9E39-0B62355B652B}" type="presParOf" srcId="{D6CD040A-F140-4A2B-AA0A-B42066550676}" destId="{C9ED9496-A170-42AC-911D-35AB1ADD8493}" srcOrd="13" destOrd="0" presId="urn:microsoft.com/office/officeart/2005/8/layout/radial5"/>
    <dgm:cxn modelId="{DD38D173-0F11-456E-9FAE-2719A08DE01F}" type="presParOf" srcId="{C9ED9496-A170-42AC-911D-35AB1ADD8493}" destId="{4C7E861E-4C8D-482A-A820-DA36E0ACCF4E}" srcOrd="0" destOrd="0" presId="urn:microsoft.com/office/officeart/2005/8/layout/radial5"/>
    <dgm:cxn modelId="{F2A17A1E-7AC2-4D37-9B89-3726A0D1E284}" type="presParOf" srcId="{D6CD040A-F140-4A2B-AA0A-B42066550676}" destId="{06993651-DEEC-4F71-BAC1-6222F5E04CE0}" srcOrd="14" destOrd="0" presId="urn:microsoft.com/office/officeart/2005/8/layout/radial5"/>
    <dgm:cxn modelId="{F8983EC0-500F-471E-9F6F-82AF0A13B5AE}" type="presParOf" srcId="{D6CD040A-F140-4A2B-AA0A-B42066550676}" destId="{2448A7B7-0A21-4556-8ACB-64B5DA9CA55F}" srcOrd="15" destOrd="0" presId="urn:microsoft.com/office/officeart/2005/8/layout/radial5"/>
    <dgm:cxn modelId="{97162924-A9BC-4697-8DB2-A088D56F5F26}" type="presParOf" srcId="{2448A7B7-0A21-4556-8ACB-64B5DA9CA55F}" destId="{FBA288A2-3A6B-471B-82F5-44B20061C604}" srcOrd="0" destOrd="0" presId="urn:microsoft.com/office/officeart/2005/8/layout/radial5"/>
    <dgm:cxn modelId="{A80A9187-65EB-4525-ADA0-9FDFD6FBD21D}" type="presParOf" srcId="{D6CD040A-F140-4A2B-AA0A-B42066550676}" destId="{E7337D06-2B70-43C2-A7E8-F9B31F3C035C}" srcOrd="16" destOrd="0" presId="urn:microsoft.com/office/officeart/2005/8/layout/radial5"/>
    <dgm:cxn modelId="{4C172A59-9B9C-4EDC-BD24-329FC131FF78}" type="presParOf" srcId="{D6CD040A-F140-4A2B-AA0A-B42066550676}" destId="{6E6515AE-046B-4C62-A715-EE6B82E6391C}" srcOrd="17" destOrd="0" presId="urn:microsoft.com/office/officeart/2005/8/layout/radial5"/>
    <dgm:cxn modelId="{D0CACCCF-9987-4F45-894C-961B3403118D}" type="presParOf" srcId="{6E6515AE-046B-4C62-A715-EE6B82E6391C}" destId="{6E73FCA2-5B70-4974-827B-C8CE606C2D6E}" srcOrd="0" destOrd="0" presId="urn:microsoft.com/office/officeart/2005/8/layout/radial5"/>
    <dgm:cxn modelId="{8B1C8FFD-78A7-4734-9955-AAB9B79572FC}" type="presParOf" srcId="{D6CD040A-F140-4A2B-AA0A-B42066550676}" destId="{16B7EFFC-5163-414E-A7AE-D873AD637917}" srcOrd="1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D5890C-7F9D-48F2-9B3C-5260A6348FA3}">
      <dsp:nvSpPr>
        <dsp:cNvPr id="0" name=""/>
        <dsp:cNvSpPr/>
      </dsp:nvSpPr>
      <dsp:spPr>
        <a:xfrm>
          <a:off x="5572919" y="2206471"/>
          <a:ext cx="4364744" cy="5050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2505"/>
              </a:lnTo>
              <a:lnTo>
                <a:pt x="4364744" y="252505"/>
              </a:lnTo>
              <a:lnTo>
                <a:pt x="4364744" y="505011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CAA75A-E52D-4872-906F-53364F17A05F}">
      <dsp:nvSpPr>
        <dsp:cNvPr id="0" name=""/>
        <dsp:cNvSpPr/>
      </dsp:nvSpPr>
      <dsp:spPr>
        <a:xfrm>
          <a:off x="5572919" y="2206471"/>
          <a:ext cx="1454914" cy="5050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2505"/>
              </a:lnTo>
              <a:lnTo>
                <a:pt x="1454914" y="252505"/>
              </a:lnTo>
              <a:lnTo>
                <a:pt x="1454914" y="505011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10ECE5-CE64-4758-B423-DF16D97A3AEB}">
      <dsp:nvSpPr>
        <dsp:cNvPr id="0" name=""/>
        <dsp:cNvSpPr/>
      </dsp:nvSpPr>
      <dsp:spPr>
        <a:xfrm>
          <a:off x="4118004" y="2206471"/>
          <a:ext cx="1454914" cy="505011"/>
        </a:xfrm>
        <a:custGeom>
          <a:avLst/>
          <a:gdLst/>
          <a:ahLst/>
          <a:cxnLst/>
          <a:rect l="0" t="0" r="0" b="0"/>
          <a:pathLst>
            <a:path>
              <a:moveTo>
                <a:pt x="1454914" y="0"/>
              </a:moveTo>
              <a:lnTo>
                <a:pt x="1454914" y="252505"/>
              </a:lnTo>
              <a:lnTo>
                <a:pt x="0" y="252505"/>
              </a:lnTo>
              <a:lnTo>
                <a:pt x="0" y="505011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FF5AD7-11DD-4B18-87CB-566B498757DD}">
      <dsp:nvSpPr>
        <dsp:cNvPr id="0" name=""/>
        <dsp:cNvSpPr/>
      </dsp:nvSpPr>
      <dsp:spPr>
        <a:xfrm>
          <a:off x="1208174" y="2206471"/>
          <a:ext cx="4364744" cy="505011"/>
        </a:xfrm>
        <a:custGeom>
          <a:avLst/>
          <a:gdLst/>
          <a:ahLst/>
          <a:cxnLst/>
          <a:rect l="0" t="0" r="0" b="0"/>
          <a:pathLst>
            <a:path>
              <a:moveTo>
                <a:pt x="4364744" y="0"/>
              </a:moveTo>
              <a:lnTo>
                <a:pt x="4364744" y="252505"/>
              </a:lnTo>
              <a:lnTo>
                <a:pt x="0" y="252505"/>
              </a:lnTo>
              <a:lnTo>
                <a:pt x="0" y="505011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3CD524-27EC-4654-A639-DB7BF170A20D}">
      <dsp:nvSpPr>
        <dsp:cNvPr id="0" name=""/>
        <dsp:cNvSpPr/>
      </dsp:nvSpPr>
      <dsp:spPr>
        <a:xfrm>
          <a:off x="3709545" y="886707"/>
          <a:ext cx="3726746" cy="131976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Goal of Sustainability Improvement Plan Team</a:t>
          </a:r>
          <a:endParaRPr lang="en-US" sz="2200" kern="1200" dirty="0"/>
        </a:p>
      </dsp:txBody>
      <dsp:txXfrm>
        <a:off x="3709545" y="886707"/>
        <a:ext cx="3726746" cy="1319764"/>
      </dsp:txXfrm>
    </dsp:sp>
    <dsp:sp modelId="{A356A043-B9F0-43AF-8C57-043D4C353040}">
      <dsp:nvSpPr>
        <dsp:cNvPr id="0" name=""/>
        <dsp:cNvSpPr/>
      </dsp:nvSpPr>
      <dsp:spPr>
        <a:xfrm>
          <a:off x="5765" y="2711482"/>
          <a:ext cx="2404817" cy="1202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Assess Current State</a:t>
          </a:r>
          <a:endParaRPr lang="en-US" sz="2200" kern="1200" dirty="0"/>
        </a:p>
      </dsp:txBody>
      <dsp:txXfrm>
        <a:off x="5765" y="2711482"/>
        <a:ext cx="2404817" cy="1202408"/>
      </dsp:txXfrm>
    </dsp:sp>
    <dsp:sp modelId="{0E20B453-7B18-484A-8BA2-506E203DB071}">
      <dsp:nvSpPr>
        <dsp:cNvPr id="0" name=""/>
        <dsp:cNvSpPr/>
      </dsp:nvSpPr>
      <dsp:spPr>
        <a:xfrm>
          <a:off x="2915595" y="2711482"/>
          <a:ext cx="2404817" cy="1202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Consider the Future</a:t>
          </a:r>
          <a:endParaRPr lang="en-US" sz="2200" kern="1200" dirty="0"/>
        </a:p>
      </dsp:txBody>
      <dsp:txXfrm>
        <a:off x="2915595" y="2711482"/>
        <a:ext cx="2404817" cy="1202408"/>
      </dsp:txXfrm>
    </dsp:sp>
    <dsp:sp modelId="{AA60A5E3-7285-4C10-9025-95971B0D23CF}">
      <dsp:nvSpPr>
        <dsp:cNvPr id="0" name=""/>
        <dsp:cNvSpPr/>
      </dsp:nvSpPr>
      <dsp:spPr>
        <a:xfrm>
          <a:off x="5825424" y="2711482"/>
          <a:ext cx="2404817" cy="1202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Make Recommendations</a:t>
          </a:r>
          <a:endParaRPr lang="en-US" sz="2200" kern="1200" dirty="0"/>
        </a:p>
      </dsp:txBody>
      <dsp:txXfrm>
        <a:off x="5825424" y="2711482"/>
        <a:ext cx="2404817" cy="1202408"/>
      </dsp:txXfrm>
    </dsp:sp>
    <dsp:sp modelId="{5361D570-C9E2-4F6F-A54A-A4F7383073A5}">
      <dsp:nvSpPr>
        <dsp:cNvPr id="0" name=""/>
        <dsp:cNvSpPr/>
      </dsp:nvSpPr>
      <dsp:spPr>
        <a:xfrm>
          <a:off x="8735254" y="2711482"/>
          <a:ext cx="2404817" cy="1202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Foster Cultural </a:t>
          </a:r>
        </a:p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Shift</a:t>
          </a:r>
          <a:endParaRPr lang="en-US" sz="2200" kern="1200" dirty="0"/>
        </a:p>
      </dsp:txBody>
      <dsp:txXfrm>
        <a:off x="8735254" y="2711482"/>
        <a:ext cx="2404817" cy="12024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F854AE-040A-4359-9877-8DAF1A82ED6F}">
      <dsp:nvSpPr>
        <dsp:cNvPr id="0" name=""/>
        <dsp:cNvSpPr/>
      </dsp:nvSpPr>
      <dsp:spPr>
        <a:xfrm>
          <a:off x="0" y="1440179"/>
          <a:ext cx="11145837" cy="1920240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D6F19E-C3D1-4598-8141-A1AD274642B1}">
      <dsp:nvSpPr>
        <dsp:cNvPr id="0" name=""/>
        <dsp:cNvSpPr/>
      </dsp:nvSpPr>
      <dsp:spPr>
        <a:xfrm>
          <a:off x="5020" y="0"/>
          <a:ext cx="2414749" cy="192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b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7030A0"/>
              </a:solidFill>
            </a:rPr>
            <a:t>Resource Consumption</a:t>
          </a:r>
          <a:endParaRPr lang="en-US" sz="2400" kern="1200" dirty="0">
            <a:solidFill>
              <a:srgbClr val="7030A0"/>
            </a:solidFill>
          </a:endParaRPr>
        </a:p>
      </dsp:txBody>
      <dsp:txXfrm>
        <a:off x="5020" y="0"/>
        <a:ext cx="2414749" cy="1920240"/>
      </dsp:txXfrm>
    </dsp:sp>
    <dsp:sp modelId="{F32CB1D6-38B8-48F0-8DA7-F2DB84904EB0}">
      <dsp:nvSpPr>
        <dsp:cNvPr id="0" name=""/>
        <dsp:cNvSpPr/>
      </dsp:nvSpPr>
      <dsp:spPr>
        <a:xfrm>
          <a:off x="972365" y="2160269"/>
          <a:ext cx="480060" cy="48006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7396CE-2AF5-4AF4-B5DB-D901C771062E}">
      <dsp:nvSpPr>
        <dsp:cNvPr id="0" name=""/>
        <dsp:cNvSpPr/>
      </dsp:nvSpPr>
      <dsp:spPr>
        <a:xfrm>
          <a:off x="2540507" y="2880359"/>
          <a:ext cx="2414749" cy="192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7030A0"/>
              </a:solidFill>
            </a:rPr>
            <a:t>Environmental Consequences</a:t>
          </a:r>
          <a:endParaRPr lang="en-US" sz="2400" kern="1200" dirty="0">
            <a:solidFill>
              <a:srgbClr val="7030A0"/>
            </a:solidFill>
          </a:endParaRPr>
        </a:p>
      </dsp:txBody>
      <dsp:txXfrm>
        <a:off x="2540507" y="2880359"/>
        <a:ext cx="2414749" cy="1920240"/>
      </dsp:txXfrm>
    </dsp:sp>
    <dsp:sp modelId="{8FA47B19-3F2A-4942-B390-2E0206147763}">
      <dsp:nvSpPr>
        <dsp:cNvPr id="0" name=""/>
        <dsp:cNvSpPr/>
      </dsp:nvSpPr>
      <dsp:spPr>
        <a:xfrm>
          <a:off x="3507852" y="2160269"/>
          <a:ext cx="480060" cy="48006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47E163-0D08-45B8-AF6A-AECC76A6397B}">
      <dsp:nvSpPr>
        <dsp:cNvPr id="0" name=""/>
        <dsp:cNvSpPr/>
      </dsp:nvSpPr>
      <dsp:spPr>
        <a:xfrm>
          <a:off x="5075995" y="0"/>
          <a:ext cx="2414749" cy="192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b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7030A0"/>
              </a:solidFill>
            </a:rPr>
            <a:t>Present Needs</a:t>
          </a:r>
          <a:endParaRPr lang="en-US" sz="2400" kern="1200" dirty="0">
            <a:solidFill>
              <a:srgbClr val="7030A0"/>
            </a:solidFill>
          </a:endParaRPr>
        </a:p>
      </dsp:txBody>
      <dsp:txXfrm>
        <a:off x="5075995" y="0"/>
        <a:ext cx="2414749" cy="1920240"/>
      </dsp:txXfrm>
    </dsp:sp>
    <dsp:sp modelId="{EBA83332-E7AB-49E2-97BA-51A8A9393026}">
      <dsp:nvSpPr>
        <dsp:cNvPr id="0" name=""/>
        <dsp:cNvSpPr/>
      </dsp:nvSpPr>
      <dsp:spPr>
        <a:xfrm>
          <a:off x="6043340" y="2160269"/>
          <a:ext cx="480060" cy="48006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B72CF2-4172-4478-A6F4-31F377DCDAC5}">
      <dsp:nvSpPr>
        <dsp:cNvPr id="0" name=""/>
        <dsp:cNvSpPr/>
      </dsp:nvSpPr>
      <dsp:spPr>
        <a:xfrm>
          <a:off x="7611482" y="2880359"/>
          <a:ext cx="2414749" cy="192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7030A0"/>
              </a:solidFill>
            </a:rPr>
            <a:t>Future Generation</a:t>
          </a:r>
          <a:endParaRPr lang="en-US" sz="2400" kern="1200" dirty="0">
            <a:solidFill>
              <a:srgbClr val="7030A0"/>
            </a:solidFill>
          </a:endParaRPr>
        </a:p>
      </dsp:txBody>
      <dsp:txXfrm>
        <a:off x="7611482" y="2880359"/>
        <a:ext cx="2414749" cy="1920240"/>
      </dsp:txXfrm>
    </dsp:sp>
    <dsp:sp modelId="{1DF4299B-FBB0-4632-9ADA-090A75613594}">
      <dsp:nvSpPr>
        <dsp:cNvPr id="0" name=""/>
        <dsp:cNvSpPr/>
      </dsp:nvSpPr>
      <dsp:spPr>
        <a:xfrm>
          <a:off x="8578827" y="2160269"/>
          <a:ext cx="480060" cy="48006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1F2114-9605-4D80-BC80-481AB84C6C34}">
      <dsp:nvSpPr>
        <dsp:cNvPr id="0" name=""/>
        <dsp:cNvSpPr/>
      </dsp:nvSpPr>
      <dsp:spPr>
        <a:xfrm rot="5400000">
          <a:off x="7210217" y="-3103368"/>
          <a:ext cx="737904" cy="71333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smtClean="0"/>
            <a:t>Reduction of GHGs</a:t>
          </a:r>
          <a:endParaRPr lang="en-US" sz="2200" kern="1200"/>
        </a:p>
      </dsp:txBody>
      <dsp:txXfrm rot="-5400000">
        <a:off x="4012501" y="130370"/>
        <a:ext cx="7097314" cy="665860"/>
      </dsp:txXfrm>
    </dsp:sp>
    <dsp:sp modelId="{9C87D6A8-0068-4A94-A023-C95C1895501E}">
      <dsp:nvSpPr>
        <dsp:cNvPr id="0" name=""/>
        <dsp:cNvSpPr/>
      </dsp:nvSpPr>
      <dsp:spPr>
        <a:xfrm>
          <a:off x="0" y="2109"/>
          <a:ext cx="4012501" cy="9223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smtClean="0"/>
            <a:t>Global warming solutions Act of 2006</a:t>
          </a:r>
          <a:endParaRPr lang="en-US" sz="2100" kern="1200"/>
        </a:p>
      </dsp:txBody>
      <dsp:txXfrm>
        <a:off x="45027" y="47136"/>
        <a:ext cx="3922447" cy="832326"/>
      </dsp:txXfrm>
    </dsp:sp>
    <dsp:sp modelId="{58BC661E-82D0-492D-BEDF-9998653D4F97}">
      <dsp:nvSpPr>
        <dsp:cNvPr id="0" name=""/>
        <dsp:cNvSpPr/>
      </dsp:nvSpPr>
      <dsp:spPr>
        <a:xfrm rot="5400000">
          <a:off x="7210217" y="-2134868"/>
          <a:ext cx="737904" cy="71333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smtClean="0"/>
            <a:t>Reduction of GHGs associated with urban sprawl</a:t>
          </a:r>
          <a:endParaRPr lang="en-US" sz="2200" kern="1200"/>
        </a:p>
      </dsp:txBody>
      <dsp:txXfrm rot="-5400000">
        <a:off x="4012501" y="1098870"/>
        <a:ext cx="7097314" cy="665860"/>
      </dsp:txXfrm>
    </dsp:sp>
    <dsp:sp modelId="{5A410653-9191-438A-AF1F-C507FB85979C}">
      <dsp:nvSpPr>
        <dsp:cNvPr id="0" name=""/>
        <dsp:cNvSpPr/>
      </dsp:nvSpPr>
      <dsp:spPr>
        <a:xfrm>
          <a:off x="0" y="970609"/>
          <a:ext cx="4012501" cy="9223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smtClean="0"/>
            <a:t>Senate Bill 375</a:t>
          </a:r>
          <a:endParaRPr lang="en-US" sz="2100" kern="1200"/>
        </a:p>
      </dsp:txBody>
      <dsp:txXfrm>
        <a:off x="45027" y="1015636"/>
        <a:ext cx="3922447" cy="832326"/>
      </dsp:txXfrm>
    </dsp:sp>
    <dsp:sp modelId="{BFAE38D7-29C1-44FC-A2CC-CCB8E0953FEE}">
      <dsp:nvSpPr>
        <dsp:cNvPr id="0" name=""/>
        <dsp:cNvSpPr/>
      </dsp:nvSpPr>
      <dsp:spPr>
        <a:xfrm rot="5400000">
          <a:off x="7210217" y="-1166368"/>
          <a:ext cx="737904" cy="71333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smtClean="0"/>
            <a:t>Increase renewable energy procurement</a:t>
          </a:r>
          <a:endParaRPr lang="en-US" sz="2200" kern="1200"/>
        </a:p>
      </dsp:txBody>
      <dsp:txXfrm rot="-5400000">
        <a:off x="4012501" y="2067370"/>
        <a:ext cx="7097314" cy="665860"/>
      </dsp:txXfrm>
    </dsp:sp>
    <dsp:sp modelId="{87340CFC-62CB-44CE-BB2E-E37D3F4EDD29}">
      <dsp:nvSpPr>
        <dsp:cNvPr id="0" name=""/>
        <dsp:cNvSpPr/>
      </dsp:nvSpPr>
      <dsp:spPr>
        <a:xfrm>
          <a:off x="0" y="1939109"/>
          <a:ext cx="4012501" cy="9223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smtClean="0"/>
            <a:t>California Renewables Portfolio Standard (Senate Bill 1078)</a:t>
          </a:r>
          <a:endParaRPr lang="en-US" sz="2100" kern="1200"/>
        </a:p>
      </dsp:txBody>
      <dsp:txXfrm>
        <a:off x="45027" y="1984136"/>
        <a:ext cx="3922447" cy="832326"/>
      </dsp:txXfrm>
    </dsp:sp>
    <dsp:sp modelId="{B007F120-B13F-44AF-BB5F-79B76CADCE45}">
      <dsp:nvSpPr>
        <dsp:cNvPr id="0" name=""/>
        <dsp:cNvSpPr/>
      </dsp:nvSpPr>
      <dsp:spPr>
        <a:xfrm rot="5400000">
          <a:off x="7210217" y="-197868"/>
          <a:ext cx="737904" cy="71333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smtClean="0"/>
            <a:t>&gt;4 cubic-yards of organic waste</a:t>
          </a:r>
          <a:endParaRPr lang="en-US" sz="2200" kern="1200"/>
        </a:p>
      </dsp:txBody>
      <dsp:txXfrm rot="-5400000">
        <a:off x="4012501" y="3035870"/>
        <a:ext cx="7097314" cy="665860"/>
      </dsp:txXfrm>
    </dsp:sp>
    <dsp:sp modelId="{853F2542-967F-45B4-A9F3-3ACB18CC63EF}">
      <dsp:nvSpPr>
        <dsp:cNvPr id="0" name=""/>
        <dsp:cNvSpPr/>
      </dsp:nvSpPr>
      <dsp:spPr>
        <a:xfrm>
          <a:off x="0" y="2907608"/>
          <a:ext cx="4012501" cy="9223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smtClean="0"/>
            <a:t>AB 1826 Mandatory Organics Recycling</a:t>
          </a:r>
          <a:endParaRPr lang="en-US" sz="2100" kern="1200"/>
        </a:p>
      </dsp:txBody>
      <dsp:txXfrm>
        <a:off x="45027" y="2952635"/>
        <a:ext cx="3922447" cy="832326"/>
      </dsp:txXfrm>
    </dsp:sp>
    <dsp:sp modelId="{DDE3B8E5-C7A4-4B1F-A8C5-57A165C60681}">
      <dsp:nvSpPr>
        <dsp:cNvPr id="0" name=""/>
        <dsp:cNvSpPr/>
      </dsp:nvSpPr>
      <dsp:spPr>
        <a:xfrm rot="5400000">
          <a:off x="7210217" y="770630"/>
          <a:ext cx="737904" cy="71333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smtClean="0"/>
            <a:t>Aimed at reducing food waste and promoting food recovery</a:t>
          </a:r>
          <a:endParaRPr lang="en-US" sz="2200" kern="1200"/>
        </a:p>
      </dsp:txBody>
      <dsp:txXfrm rot="-5400000">
        <a:off x="4012501" y="4004368"/>
        <a:ext cx="7097314" cy="665860"/>
      </dsp:txXfrm>
    </dsp:sp>
    <dsp:sp modelId="{CA9F39EB-CBD3-4888-9B66-BECB18851DD5}">
      <dsp:nvSpPr>
        <dsp:cNvPr id="0" name=""/>
        <dsp:cNvSpPr/>
      </dsp:nvSpPr>
      <dsp:spPr>
        <a:xfrm>
          <a:off x="0" y="3876108"/>
          <a:ext cx="4012501" cy="9223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smtClean="0"/>
            <a:t>HR 4184 Food Recovery Act</a:t>
          </a:r>
          <a:endParaRPr lang="en-US" sz="2100" kern="1200"/>
        </a:p>
      </dsp:txBody>
      <dsp:txXfrm>
        <a:off x="45027" y="3921135"/>
        <a:ext cx="3922447" cy="83232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99CF4-8F68-4C22-9D59-BEAEEA974C16}">
      <dsp:nvSpPr>
        <dsp:cNvPr id="0" name=""/>
        <dsp:cNvSpPr/>
      </dsp:nvSpPr>
      <dsp:spPr>
        <a:xfrm rot="10800000">
          <a:off x="1993243" y="169678"/>
          <a:ext cx="8463274" cy="4440033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0713" tIns="121920" rIns="227584" bIns="121920" numCol="1" spcCol="1270" anchor="t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 dirty="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Guiding principle for all work internal and external of the college</a:t>
          </a:r>
          <a:endParaRPr lang="en-US" sz="2500" kern="1200" dirty="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Promotes environmental justice and recognizes sustainability efforts</a:t>
          </a:r>
          <a:endParaRPr lang="en-US" sz="2500" kern="1200" dirty="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Create a sustainable, equitable, and just future</a:t>
          </a:r>
          <a:endParaRPr lang="en-US" sz="2500" kern="1200" dirty="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Understand the interconnectedness of systems</a:t>
          </a:r>
          <a:endParaRPr lang="en-US" sz="2500" kern="1200" dirty="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Support the global effort against climate change</a:t>
          </a:r>
          <a:endParaRPr lang="en-US" sz="2500" kern="1200" dirty="0"/>
        </a:p>
      </dsp:txBody>
      <dsp:txXfrm rot="10800000">
        <a:off x="3103251" y="169678"/>
        <a:ext cx="7353266" cy="4440033"/>
      </dsp:txXfrm>
    </dsp:sp>
    <dsp:sp modelId="{03807FE8-D1D4-4C2A-90D8-816DDFE96805}">
      <dsp:nvSpPr>
        <dsp:cNvPr id="0" name=""/>
        <dsp:cNvSpPr/>
      </dsp:nvSpPr>
      <dsp:spPr>
        <a:xfrm>
          <a:off x="582269" y="413099"/>
          <a:ext cx="3944428" cy="395319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8000" r="-38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4CA10A-2605-4EF3-83E0-3451293E06A5}">
      <dsp:nvSpPr>
        <dsp:cNvPr id="0" name=""/>
        <dsp:cNvSpPr/>
      </dsp:nvSpPr>
      <dsp:spPr>
        <a:xfrm rot="10800000">
          <a:off x="2712045" y="253760"/>
          <a:ext cx="7178150" cy="4037114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94582" tIns="121920" rIns="227584" bIns="121920" numCol="1" spcCol="1270" anchor="t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 dirty="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Foster a culture around sustainability</a:t>
          </a:r>
          <a:endParaRPr lang="en-US" sz="2500" kern="1200" dirty="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Raise awareness and engagement</a:t>
          </a:r>
          <a:endParaRPr lang="en-US" sz="2500" kern="1200" dirty="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Promote environmental and social justice</a:t>
          </a:r>
          <a:endParaRPr lang="en-US" sz="2500" kern="1200" dirty="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Improve quality of life</a:t>
          </a:r>
          <a:endParaRPr lang="en-US" sz="2500" kern="1200" dirty="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Advocate for present and future generations</a:t>
          </a:r>
          <a:endParaRPr lang="en-US" sz="2500" kern="1200" dirty="0"/>
        </a:p>
      </dsp:txBody>
      <dsp:txXfrm rot="10800000">
        <a:off x="3721323" y="253760"/>
        <a:ext cx="6168872" cy="4037114"/>
      </dsp:txXfrm>
    </dsp:sp>
    <dsp:sp modelId="{126BB8DA-11BE-4E73-8416-6B88AEB2C2E8}">
      <dsp:nvSpPr>
        <dsp:cNvPr id="0" name=""/>
        <dsp:cNvSpPr/>
      </dsp:nvSpPr>
      <dsp:spPr>
        <a:xfrm>
          <a:off x="904015" y="464287"/>
          <a:ext cx="3616060" cy="3616060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2DF570-18FC-4BF0-BD63-8FC1083285E9}">
      <dsp:nvSpPr>
        <dsp:cNvPr id="0" name=""/>
        <dsp:cNvSpPr/>
      </dsp:nvSpPr>
      <dsp:spPr>
        <a:xfrm>
          <a:off x="3624877" y="1057"/>
          <a:ext cx="4077987" cy="4004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smtClean="0"/>
            <a:t>Leadership</a:t>
          </a:r>
          <a:endParaRPr lang="en-US" sz="1900" kern="1200"/>
        </a:p>
      </dsp:txBody>
      <dsp:txXfrm>
        <a:off x="3644425" y="20605"/>
        <a:ext cx="4038891" cy="361342"/>
      </dsp:txXfrm>
    </dsp:sp>
    <dsp:sp modelId="{211157B5-E53C-4FB9-89DE-32BADFCE3A18}">
      <dsp:nvSpPr>
        <dsp:cNvPr id="0" name=""/>
        <dsp:cNvSpPr/>
      </dsp:nvSpPr>
      <dsp:spPr>
        <a:xfrm>
          <a:off x="3624877" y="421517"/>
          <a:ext cx="4077987" cy="4004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smtClean="0"/>
            <a:t>Communication</a:t>
          </a:r>
          <a:endParaRPr lang="en-US" sz="1900" kern="1200"/>
        </a:p>
      </dsp:txBody>
      <dsp:txXfrm>
        <a:off x="3644425" y="441065"/>
        <a:ext cx="4038891" cy="361342"/>
      </dsp:txXfrm>
    </dsp:sp>
    <dsp:sp modelId="{EDF4837F-1052-4B2D-B8E8-EFE9A9BF8F91}">
      <dsp:nvSpPr>
        <dsp:cNvPr id="0" name=""/>
        <dsp:cNvSpPr/>
      </dsp:nvSpPr>
      <dsp:spPr>
        <a:xfrm>
          <a:off x="3624877" y="841978"/>
          <a:ext cx="4077987" cy="4004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smtClean="0"/>
            <a:t>Built Environment</a:t>
          </a:r>
          <a:endParaRPr lang="en-US" sz="1900" kern="1200"/>
        </a:p>
      </dsp:txBody>
      <dsp:txXfrm>
        <a:off x="3644425" y="861526"/>
        <a:ext cx="4038891" cy="361342"/>
      </dsp:txXfrm>
    </dsp:sp>
    <dsp:sp modelId="{F2BBB276-9142-4BD5-9541-3C0E81826C03}">
      <dsp:nvSpPr>
        <dsp:cNvPr id="0" name=""/>
        <dsp:cNvSpPr/>
      </dsp:nvSpPr>
      <dsp:spPr>
        <a:xfrm>
          <a:off x="3624877" y="1262438"/>
          <a:ext cx="4077987" cy="4004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smtClean="0"/>
            <a:t>Food</a:t>
          </a:r>
          <a:endParaRPr lang="en-US" sz="1900" kern="1200"/>
        </a:p>
      </dsp:txBody>
      <dsp:txXfrm>
        <a:off x="3644425" y="1281986"/>
        <a:ext cx="4038891" cy="361342"/>
      </dsp:txXfrm>
    </dsp:sp>
    <dsp:sp modelId="{A8C98373-83FD-40B0-BB40-EEB0C718726D}">
      <dsp:nvSpPr>
        <dsp:cNvPr id="0" name=""/>
        <dsp:cNvSpPr/>
      </dsp:nvSpPr>
      <dsp:spPr>
        <a:xfrm>
          <a:off x="3624877" y="1682899"/>
          <a:ext cx="4077987" cy="4004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smtClean="0"/>
            <a:t>Academics</a:t>
          </a:r>
          <a:endParaRPr lang="en-US" sz="1900" kern="1200"/>
        </a:p>
      </dsp:txBody>
      <dsp:txXfrm>
        <a:off x="3644425" y="1702447"/>
        <a:ext cx="4038891" cy="361342"/>
      </dsp:txXfrm>
    </dsp:sp>
    <dsp:sp modelId="{ACBFEE24-EBD0-4F16-BB6F-B793158D57C0}">
      <dsp:nvSpPr>
        <dsp:cNvPr id="0" name=""/>
        <dsp:cNvSpPr/>
      </dsp:nvSpPr>
      <dsp:spPr>
        <a:xfrm>
          <a:off x="3624877" y="2103359"/>
          <a:ext cx="4077987" cy="4004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Transportation, Energy, and Climate</a:t>
          </a:r>
          <a:endParaRPr lang="en-US" sz="1900" kern="1200" dirty="0"/>
        </a:p>
      </dsp:txBody>
      <dsp:txXfrm>
        <a:off x="3644425" y="2122907"/>
        <a:ext cx="4038891" cy="361342"/>
      </dsp:txXfrm>
    </dsp:sp>
    <dsp:sp modelId="{D891BBF9-26B5-4B10-B094-E3453F24AEC8}">
      <dsp:nvSpPr>
        <dsp:cNvPr id="0" name=""/>
        <dsp:cNvSpPr/>
      </dsp:nvSpPr>
      <dsp:spPr>
        <a:xfrm>
          <a:off x="3624877" y="2523820"/>
          <a:ext cx="4077987" cy="4004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smtClean="0"/>
            <a:t>Landscape and Biotic Environment</a:t>
          </a:r>
          <a:endParaRPr lang="en-US" sz="1900" kern="1200"/>
        </a:p>
      </dsp:txBody>
      <dsp:txXfrm>
        <a:off x="3644425" y="2543368"/>
        <a:ext cx="4038891" cy="361342"/>
      </dsp:txXfrm>
    </dsp:sp>
    <dsp:sp modelId="{500F063C-F268-4F9F-980D-4E440AFE0AAA}">
      <dsp:nvSpPr>
        <dsp:cNvPr id="0" name=""/>
        <dsp:cNvSpPr/>
      </dsp:nvSpPr>
      <dsp:spPr>
        <a:xfrm>
          <a:off x="3624877" y="2944280"/>
          <a:ext cx="4077987" cy="4004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smtClean="0"/>
            <a:t>Waste Management</a:t>
          </a:r>
          <a:endParaRPr lang="en-US" sz="1900" kern="1200"/>
        </a:p>
      </dsp:txBody>
      <dsp:txXfrm>
        <a:off x="3644425" y="2963828"/>
        <a:ext cx="4038891" cy="361342"/>
      </dsp:txXfrm>
    </dsp:sp>
    <dsp:sp modelId="{4BB3327B-74F7-46F4-AE33-914E54D94E7D}">
      <dsp:nvSpPr>
        <dsp:cNvPr id="0" name=""/>
        <dsp:cNvSpPr/>
      </dsp:nvSpPr>
      <dsp:spPr>
        <a:xfrm>
          <a:off x="3624877" y="3364741"/>
          <a:ext cx="4077987" cy="4004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smtClean="0"/>
            <a:t>Water</a:t>
          </a:r>
          <a:endParaRPr lang="en-US" sz="1900" kern="1200"/>
        </a:p>
      </dsp:txBody>
      <dsp:txXfrm>
        <a:off x="3644425" y="3384289"/>
        <a:ext cx="4038891" cy="36134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6B9C1D-8B30-49CF-9303-A2909375F01C}">
      <dsp:nvSpPr>
        <dsp:cNvPr id="0" name=""/>
        <dsp:cNvSpPr/>
      </dsp:nvSpPr>
      <dsp:spPr>
        <a:xfrm>
          <a:off x="55" y="108931"/>
          <a:ext cx="5266856" cy="691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Assessments</a:t>
          </a:r>
          <a:endParaRPr lang="en-US" sz="2400" kern="1200" dirty="0"/>
        </a:p>
      </dsp:txBody>
      <dsp:txXfrm>
        <a:off x="55" y="108931"/>
        <a:ext cx="5266856" cy="691200"/>
      </dsp:txXfrm>
    </dsp:sp>
    <dsp:sp modelId="{DBC09342-D4B1-4553-BBF4-B9F2D48AFB04}">
      <dsp:nvSpPr>
        <dsp:cNvPr id="0" name=""/>
        <dsp:cNvSpPr/>
      </dsp:nvSpPr>
      <dsp:spPr>
        <a:xfrm>
          <a:off x="55" y="800131"/>
          <a:ext cx="5266856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Lack of centralized leadership</a:t>
          </a:r>
          <a:endParaRPr lang="en-US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Isolated efforts</a:t>
          </a:r>
          <a:endParaRPr lang="en-US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Lack of community involvement</a:t>
          </a:r>
          <a:endParaRPr lang="en-US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smtClean="0"/>
            <a:t>Minimal overall impact</a:t>
          </a:r>
          <a:endParaRPr lang="en-US" sz="2400" kern="120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smtClean="0"/>
            <a:t>Recognition of sustainability efforts</a:t>
          </a:r>
          <a:endParaRPr lang="en-US" sz="2400" kern="120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smtClean="0"/>
            <a:t>Minimal coordination</a:t>
          </a:r>
          <a:endParaRPr lang="en-US" sz="2400" kern="1200"/>
        </a:p>
      </dsp:txBody>
      <dsp:txXfrm>
        <a:off x="55" y="800131"/>
        <a:ext cx="5266856" cy="2503439"/>
      </dsp:txXfrm>
    </dsp:sp>
    <dsp:sp modelId="{B3916D1B-1D0E-4C93-8A52-35DC92805CB5}">
      <dsp:nvSpPr>
        <dsp:cNvPr id="0" name=""/>
        <dsp:cNvSpPr/>
      </dsp:nvSpPr>
      <dsp:spPr>
        <a:xfrm>
          <a:off x="6004271" y="108931"/>
          <a:ext cx="5266856" cy="691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Recommendations </a:t>
          </a:r>
          <a:endParaRPr lang="en-US" sz="2400" kern="1200" dirty="0"/>
        </a:p>
      </dsp:txBody>
      <dsp:txXfrm>
        <a:off x="6004271" y="108931"/>
        <a:ext cx="5266856" cy="691200"/>
      </dsp:txXfrm>
    </dsp:sp>
    <dsp:sp modelId="{A39E2965-933C-42C7-AA4E-86D887EA9029}">
      <dsp:nvSpPr>
        <dsp:cNvPr id="0" name=""/>
        <dsp:cNvSpPr/>
      </dsp:nvSpPr>
      <dsp:spPr>
        <a:xfrm>
          <a:off x="6004271" y="800131"/>
          <a:ext cx="5266856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Institutionalize a Sustainability Program</a:t>
          </a:r>
          <a:endParaRPr lang="en-US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Office of Sustainability</a:t>
          </a:r>
          <a:endParaRPr lang="en-US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Funding for Sustainability Activities</a:t>
          </a:r>
          <a:endParaRPr lang="en-US" sz="2400" kern="1200" dirty="0"/>
        </a:p>
      </dsp:txBody>
      <dsp:txXfrm>
        <a:off x="6004271" y="800131"/>
        <a:ext cx="5266856" cy="250343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57C4E9-95D4-4A7B-AE8C-D1ABE1B69AB1}">
      <dsp:nvSpPr>
        <dsp:cNvPr id="0" name=""/>
        <dsp:cNvSpPr/>
      </dsp:nvSpPr>
      <dsp:spPr>
        <a:xfrm>
          <a:off x="3871894" y="537754"/>
          <a:ext cx="3583953" cy="3583953"/>
        </a:xfrm>
        <a:prstGeom prst="blockArc">
          <a:avLst>
            <a:gd name="adj1" fmla="val 10800000"/>
            <a:gd name="adj2" fmla="val 16200000"/>
            <a:gd name="adj3" fmla="val 464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7453FDD-09C0-4B55-B606-6C32CA58EAED}">
      <dsp:nvSpPr>
        <dsp:cNvPr id="0" name=""/>
        <dsp:cNvSpPr/>
      </dsp:nvSpPr>
      <dsp:spPr>
        <a:xfrm>
          <a:off x="3871894" y="537754"/>
          <a:ext cx="3583953" cy="3583953"/>
        </a:xfrm>
        <a:prstGeom prst="blockArc">
          <a:avLst>
            <a:gd name="adj1" fmla="val 5400000"/>
            <a:gd name="adj2" fmla="val 10800000"/>
            <a:gd name="adj3" fmla="val 464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A26B045-D02B-4031-A1AA-CB903BDF6407}">
      <dsp:nvSpPr>
        <dsp:cNvPr id="0" name=""/>
        <dsp:cNvSpPr/>
      </dsp:nvSpPr>
      <dsp:spPr>
        <a:xfrm>
          <a:off x="3871894" y="537754"/>
          <a:ext cx="3583953" cy="3583953"/>
        </a:xfrm>
        <a:prstGeom prst="blockArc">
          <a:avLst>
            <a:gd name="adj1" fmla="val 0"/>
            <a:gd name="adj2" fmla="val 5400000"/>
            <a:gd name="adj3" fmla="val 464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17CDBCE-F00D-4D16-8C2B-7139E91C1ED5}">
      <dsp:nvSpPr>
        <dsp:cNvPr id="0" name=""/>
        <dsp:cNvSpPr/>
      </dsp:nvSpPr>
      <dsp:spPr>
        <a:xfrm>
          <a:off x="3871894" y="537754"/>
          <a:ext cx="3583953" cy="3583953"/>
        </a:xfrm>
        <a:prstGeom prst="blockArc">
          <a:avLst>
            <a:gd name="adj1" fmla="val 16200000"/>
            <a:gd name="adj2" fmla="val 0"/>
            <a:gd name="adj3" fmla="val 464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3BE2AB8-45E8-4064-81B4-347A75384BD5}">
      <dsp:nvSpPr>
        <dsp:cNvPr id="0" name=""/>
        <dsp:cNvSpPr/>
      </dsp:nvSpPr>
      <dsp:spPr>
        <a:xfrm>
          <a:off x="4838351" y="1504211"/>
          <a:ext cx="1651040" cy="165104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smtClean="0"/>
            <a:t>OOS</a:t>
          </a:r>
          <a:endParaRPr lang="en-US" sz="3700" kern="1200" dirty="0"/>
        </a:p>
      </dsp:txBody>
      <dsp:txXfrm>
        <a:off x="5080140" y="1746000"/>
        <a:ext cx="1167462" cy="1167462"/>
      </dsp:txXfrm>
    </dsp:sp>
    <dsp:sp modelId="{6F1267CF-8AE8-4585-B19B-8773FA554922}">
      <dsp:nvSpPr>
        <dsp:cNvPr id="0" name=""/>
        <dsp:cNvSpPr/>
      </dsp:nvSpPr>
      <dsp:spPr>
        <a:xfrm>
          <a:off x="4999321" y="1496"/>
          <a:ext cx="1329099" cy="115572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/>
            <a:t>Educate</a:t>
          </a:r>
          <a:endParaRPr lang="en-US" sz="1200" kern="1200"/>
        </a:p>
      </dsp:txBody>
      <dsp:txXfrm>
        <a:off x="5193963" y="170748"/>
        <a:ext cx="939815" cy="817224"/>
      </dsp:txXfrm>
    </dsp:sp>
    <dsp:sp modelId="{0B51F5A3-DA70-43C0-8997-7B4C480CB7B9}">
      <dsp:nvSpPr>
        <dsp:cNvPr id="0" name=""/>
        <dsp:cNvSpPr/>
      </dsp:nvSpPr>
      <dsp:spPr>
        <a:xfrm>
          <a:off x="6836377" y="1751867"/>
          <a:ext cx="1155728" cy="115572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smtClean="0"/>
            <a:t>Translate</a:t>
          </a:r>
          <a:endParaRPr lang="en-US" sz="1100" kern="1200"/>
        </a:p>
      </dsp:txBody>
      <dsp:txXfrm>
        <a:off x="7005629" y="1921119"/>
        <a:ext cx="817224" cy="817224"/>
      </dsp:txXfrm>
    </dsp:sp>
    <dsp:sp modelId="{F52C10AA-62FA-4D63-9D89-3D4DDD6228E9}">
      <dsp:nvSpPr>
        <dsp:cNvPr id="0" name=""/>
        <dsp:cNvSpPr/>
      </dsp:nvSpPr>
      <dsp:spPr>
        <a:xfrm>
          <a:off x="5007273" y="3502237"/>
          <a:ext cx="1313196" cy="115572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Institutionalize</a:t>
          </a:r>
          <a:endParaRPr lang="en-US" sz="1100" kern="1200" dirty="0"/>
        </a:p>
      </dsp:txBody>
      <dsp:txXfrm>
        <a:off x="5199586" y="3671489"/>
        <a:ext cx="928570" cy="817224"/>
      </dsp:txXfrm>
    </dsp:sp>
    <dsp:sp modelId="{F70DAABF-BD7F-45D6-8651-1CA6159A1474}">
      <dsp:nvSpPr>
        <dsp:cNvPr id="0" name=""/>
        <dsp:cNvSpPr/>
      </dsp:nvSpPr>
      <dsp:spPr>
        <a:xfrm>
          <a:off x="3335636" y="1751867"/>
          <a:ext cx="1155728" cy="115572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smtClean="0"/>
            <a:t>Amplify</a:t>
          </a:r>
          <a:endParaRPr lang="en-US" sz="1100" kern="1200"/>
        </a:p>
      </dsp:txBody>
      <dsp:txXfrm>
        <a:off x="3504888" y="1921119"/>
        <a:ext cx="817224" cy="81722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6351BD-41B4-4738-A871-52B543CD6E87}">
      <dsp:nvSpPr>
        <dsp:cNvPr id="0" name=""/>
        <dsp:cNvSpPr/>
      </dsp:nvSpPr>
      <dsp:spPr>
        <a:xfrm>
          <a:off x="55" y="99694"/>
          <a:ext cx="5306501" cy="7200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01600" rIns="177800" bIns="10160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Assessments</a:t>
          </a:r>
          <a:endParaRPr lang="en-US" sz="2500" kern="1200" dirty="0"/>
        </a:p>
      </dsp:txBody>
      <dsp:txXfrm>
        <a:off x="55" y="99694"/>
        <a:ext cx="5306501" cy="720000"/>
      </dsp:txXfrm>
    </dsp:sp>
    <dsp:sp modelId="{09847765-965B-4EFA-86D1-F42EA604746E}">
      <dsp:nvSpPr>
        <dsp:cNvPr id="0" name=""/>
        <dsp:cNvSpPr/>
      </dsp:nvSpPr>
      <dsp:spPr>
        <a:xfrm>
          <a:off x="55" y="819695"/>
          <a:ext cx="5306501" cy="281362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No official social media presence</a:t>
          </a:r>
          <a:endParaRPr lang="en-US" sz="2500" kern="1200" dirty="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Minimal active messaging around sustainability and climate change</a:t>
          </a:r>
          <a:endParaRPr lang="en-US" sz="2500" kern="1200" dirty="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Need more public outreach events</a:t>
          </a:r>
          <a:endParaRPr lang="en-US" sz="2500" kern="1200" dirty="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Need to encourage active participation</a:t>
          </a:r>
          <a:endParaRPr lang="en-US" sz="2500" kern="1200" dirty="0"/>
        </a:p>
      </dsp:txBody>
      <dsp:txXfrm>
        <a:off x="55" y="819695"/>
        <a:ext cx="5306501" cy="2813625"/>
      </dsp:txXfrm>
    </dsp:sp>
    <dsp:sp modelId="{7EA90620-7C6A-4479-927B-03FAA3738E49}">
      <dsp:nvSpPr>
        <dsp:cNvPr id="0" name=""/>
        <dsp:cNvSpPr/>
      </dsp:nvSpPr>
      <dsp:spPr>
        <a:xfrm>
          <a:off x="6049467" y="99694"/>
          <a:ext cx="5306501" cy="7200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01600" rIns="177800" bIns="10160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Recommendations</a:t>
          </a:r>
          <a:endParaRPr lang="en-US" sz="2500" kern="1200" dirty="0"/>
        </a:p>
      </dsp:txBody>
      <dsp:txXfrm>
        <a:off x="6049467" y="99694"/>
        <a:ext cx="5306501" cy="720000"/>
      </dsp:txXfrm>
    </dsp:sp>
    <dsp:sp modelId="{7689E9BA-A3E8-4617-A8A3-20D66F4A4201}">
      <dsp:nvSpPr>
        <dsp:cNvPr id="0" name=""/>
        <dsp:cNvSpPr/>
      </dsp:nvSpPr>
      <dsp:spPr>
        <a:xfrm>
          <a:off x="6049467" y="819695"/>
          <a:ext cx="5306501" cy="281362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Develop a Public Relations strategy</a:t>
          </a:r>
          <a:endParaRPr lang="en-US" sz="2500" kern="1200" dirty="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 dirty="0" smtClean="0"/>
            <a:t>Events and Outreach</a:t>
          </a:r>
          <a:endParaRPr lang="en-US" sz="2500" kern="1200" dirty="0"/>
        </a:p>
      </dsp:txBody>
      <dsp:txXfrm>
        <a:off x="6049467" y="819695"/>
        <a:ext cx="5306501" cy="281362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E26439-5D0D-40E3-9AD6-EC968849492E}">
      <dsp:nvSpPr>
        <dsp:cNvPr id="0" name=""/>
        <dsp:cNvSpPr/>
      </dsp:nvSpPr>
      <dsp:spPr>
        <a:xfrm>
          <a:off x="54" y="26373"/>
          <a:ext cx="5222806" cy="6336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Assessments</a:t>
          </a:r>
          <a:endParaRPr lang="en-US" sz="2200" kern="1200" dirty="0"/>
        </a:p>
      </dsp:txBody>
      <dsp:txXfrm>
        <a:off x="54" y="26373"/>
        <a:ext cx="5222806" cy="633600"/>
      </dsp:txXfrm>
    </dsp:sp>
    <dsp:sp modelId="{224C7149-9BB2-4D2D-92D5-21FFDFAE4BDB}">
      <dsp:nvSpPr>
        <dsp:cNvPr id="0" name=""/>
        <dsp:cNvSpPr/>
      </dsp:nvSpPr>
      <dsp:spPr>
        <a:xfrm>
          <a:off x="54" y="659973"/>
          <a:ext cx="5222806" cy="307989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Adopt USGBC LEED building design</a:t>
          </a:r>
          <a:endParaRPr lang="en-US" sz="2200" kern="1200" dirty="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Build and remodel to LEED design standards</a:t>
          </a:r>
          <a:endParaRPr lang="en-US" sz="2200" kern="1200" dirty="0"/>
        </a:p>
        <a:p>
          <a:pPr marL="457200" lvl="2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Platinum </a:t>
          </a:r>
          <a:endParaRPr lang="en-US" sz="2200" kern="1200" dirty="0"/>
        </a:p>
        <a:p>
          <a:pPr marL="457200" lvl="2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Gold</a:t>
          </a:r>
          <a:endParaRPr lang="en-US" sz="2200" kern="1200" dirty="0"/>
        </a:p>
        <a:p>
          <a:pPr marL="457200" lvl="2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Silver at minimum</a:t>
          </a:r>
          <a:endParaRPr lang="en-US" sz="2200" kern="1200" dirty="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Many old inefficient building on ARC campus</a:t>
          </a:r>
          <a:endParaRPr lang="en-US" sz="2200" kern="1200" dirty="0"/>
        </a:p>
      </dsp:txBody>
      <dsp:txXfrm>
        <a:off x="54" y="659973"/>
        <a:ext cx="5222806" cy="3079890"/>
      </dsp:txXfrm>
    </dsp:sp>
    <dsp:sp modelId="{264974DC-7DD6-46C2-B6AF-B7FFAA7171DA}">
      <dsp:nvSpPr>
        <dsp:cNvPr id="0" name=""/>
        <dsp:cNvSpPr/>
      </dsp:nvSpPr>
      <dsp:spPr>
        <a:xfrm>
          <a:off x="5954053" y="26373"/>
          <a:ext cx="5222806" cy="6336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/>
            <a:t>Recommendations</a:t>
          </a:r>
          <a:endParaRPr lang="en-US" sz="2200" kern="1200"/>
        </a:p>
      </dsp:txBody>
      <dsp:txXfrm>
        <a:off x="5954053" y="26373"/>
        <a:ext cx="5222806" cy="633600"/>
      </dsp:txXfrm>
    </dsp:sp>
    <dsp:sp modelId="{62823650-750D-4081-A117-DE61DCC53102}">
      <dsp:nvSpPr>
        <dsp:cNvPr id="0" name=""/>
        <dsp:cNvSpPr/>
      </dsp:nvSpPr>
      <dsp:spPr>
        <a:xfrm>
          <a:off x="5954053" y="659973"/>
          <a:ext cx="5222806" cy="307989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smtClean="0"/>
            <a:t>Evaluate and enhance sustainable practices in current and future built environment</a:t>
          </a:r>
          <a:endParaRPr lang="en-US" sz="2200" kern="120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GSA and LEED sustainable design criteria</a:t>
          </a:r>
          <a:endParaRPr lang="en-US" sz="2200" kern="1200" dirty="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Advocate for sustainable policies and practices </a:t>
          </a:r>
          <a:endParaRPr lang="en-US" sz="2200" kern="1200" dirty="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smtClean="0"/>
            <a:t>Operational and maintenance practices</a:t>
          </a:r>
          <a:endParaRPr lang="en-US" sz="2200" kern="1200"/>
        </a:p>
      </dsp:txBody>
      <dsp:txXfrm>
        <a:off x="5954053" y="659973"/>
        <a:ext cx="5222806" cy="307989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334F1-41C4-4E75-9B0B-88B98C294D21}">
      <dsp:nvSpPr>
        <dsp:cNvPr id="0" name=""/>
        <dsp:cNvSpPr/>
      </dsp:nvSpPr>
      <dsp:spPr>
        <a:xfrm>
          <a:off x="54" y="38188"/>
          <a:ext cx="5236021" cy="6336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Assessments</a:t>
          </a:r>
          <a:endParaRPr lang="en-US" sz="2200" kern="1200" dirty="0"/>
        </a:p>
      </dsp:txBody>
      <dsp:txXfrm>
        <a:off x="54" y="38188"/>
        <a:ext cx="5236021" cy="633600"/>
      </dsp:txXfrm>
    </dsp:sp>
    <dsp:sp modelId="{AB1BB63F-B8F8-404D-9988-8D8806A9D17D}">
      <dsp:nvSpPr>
        <dsp:cNvPr id="0" name=""/>
        <dsp:cNvSpPr/>
      </dsp:nvSpPr>
      <dsp:spPr>
        <a:xfrm>
          <a:off x="54" y="671788"/>
          <a:ext cx="5236021" cy="27779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smtClean="0"/>
            <a:t>No requirement for biodegradable utensil</a:t>
          </a:r>
          <a:endParaRPr lang="en-US" sz="2200" kern="120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No requirement for vendors to align with ARC environmental goals</a:t>
          </a:r>
          <a:endParaRPr lang="en-US" sz="2200" kern="1200" dirty="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Need a student center food waste management program</a:t>
          </a:r>
          <a:endParaRPr lang="en-US" sz="2200" kern="1200" dirty="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smtClean="0"/>
            <a:t>Lack of emphasis on a sustainable food chain</a:t>
          </a:r>
          <a:endParaRPr lang="en-US" sz="2200" kern="1200"/>
        </a:p>
      </dsp:txBody>
      <dsp:txXfrm>
        <a:off x="54" y="671788"/>
        <a:ext cx="5236021" cy="2777939"/>
      </dsp:txXfrm>
    </dsp:sp>
    <dsp:sp modelId="{BC23AAAA-CB15-4184-8203-189FFFD741B2}">
      <dsp:nvSpPr>
        <dsp:cNvPr id="0" name=""/>
        <dsp:cNvSpPr/>
      </dsp:nvSpPr>
      <dsp:spPr>
        <a:xfrm>
          <a:off x="5969118" y="38188"/>
          <a:ext cx="5236021" cy="6336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/>
            <a:t>Recommendations</a:t>
          </a:r>
          <a:endParaRPr lang="en-US" sz="2200" kern="1200"/>
        </a:p>
      </dsp:txBody>
      <dsp:txXfrm>
        <a:off x="5969118" y="38188"/>
        <a:ext cx="5236021" cy="633600"/>
      </dsp:txXfrm>
    </dsp:sp>
    <dsp:sp modelId="{53672D9E-6D44-4D0C-94B6-D019E082BC90}">
      <dsp:nvSpPr>
        <dsp:cNvPr id="0" name=""/>
        <dsp:cNvSpPr/>
      </dsp:nvSpPr>
      <dsp:spPr>
        <a:xfrm>
          <a:off x="5969118" y="671788"/>
          <a:ext cx="5236021" cy="27779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smtClean="0"/>
            <a:t>Transition to environmentally friendly food service products and materials</a:t>
          </a:r>
          <a:endParaRPr lang="en-US" sz="2200" kern="120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Influence our community and foodservice vendors</a:t>
          </a:r>
          <a:endParaRPr lang="en-US" sz="2200" kern="1200" dirty="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smtClean="0"/>
            <a:t>Increase composting</a:t>
          </a:r>
          <a:endParaRPr lang="en-US" sz="2200" kern="120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smtClean="0"/>
            <a:t>Advocate for sustainable practices and food chain</a:t>
          </a:r>
          <a:endParaRPr lang="en-US" sz="2200" kern="1200"/>
        </a:p>
      </dsp:txBody>
      <dsp:txXfrm>
        <a:off x="5969118" y="671788"/>
        <a:ext cx="5236021" cy="277793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09629A-B854-4451-82B3-A7F23A9C5EFB}">
      <dsp:nvSpPr>
        <dsp:cNvPr id="0" name=""/>
        <dsp:cNvSpPr/>
      </dsp:nvSpPr>
      <dsp:spPr>
        <a:xfrm>
          <a:off x="53" y="378791"/>
          <a:ext cx="5095061" cy="691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Assessments</a:t>
          </a:r>
          <a:endParaRPr lang="en-US" sz="2400" kern="1200" dirty="0"/>
        </a:p>
      </dsp:txBody>
      <dsp:txXfrm>
        <a:off x="53" y="378791"/>
        <a:ext cx="5095061" cy="691200"/>
      </dsp:txXfrm>
    </dsp:sp>
    <dsp:sp modelId="{D1A2884C-B3CD-48FD-9021-6F99598D8790}">
      <dsp:nvSpPr>
        <dsp:cNvPr id="0" name=""/>
        <dsp:cNvSpPr/>
      </dsp:nvSpPr>
      <dsp:spPr>
        <a:xfrm>
          <a:off x="53" y="1069991"/>
          <a:ext cx="5095061" cy="2964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Lack of sustainability infusion throughout the academic program</a:t>
          </a:r>
          <a:endParaRPr lang="en-US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Lack of emphasis on climate change throughout the curriculum</a:t>
          </a:r>
          <a:endParaRPr lang="en-US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Need to implement a sustainability professional development program </a:t>
          </a:r>
          <a:endParaRPr lang="en-US" sz="2400" kern="1200" dirty="0"/>
        </a:p>
      </dsp:txBody>
      <dsp:txXfrm>
        <a:off x="53" y="1069991"/>
        <a:ext cx="5095061" cy="2964600"/>
      </dsp:txXfrm>
    </dsp:sp>
    <dsp:sp modelId="{147BCD51-0664-4905-B422-80B23AB50CE5}">
      <dsp:nvSpPr>
        <dsp:cNvPr id="0" name=""/>
        <dsp:cNvSpPr/>
      </dsp:nvSpPr>
      <dsp:spPr>
        <a:xfrm>
          <a:off x="5808423" y="378791"/>
          <a:ext cx="5095061" cy="691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Recommendations</a:t>
          </a:r>
          <a:endParaRPr lang="en-US" sz="2400" kern="1200" dirty="0"/>
        </a:p>
      </dsp:txBody>
      <dsp:txXfrm>
        <a:off x="5808423" y="378791"/>
        <a:ext cx="5095061" cy="691200"/>
      </dsp:txXfrm>
    </dsp:sp>
    <dsp:sp modelId="{FB4A9E3C-48B9-40B8-AA3B-46567F2174E9}">
      <dsp:nvSpPr>
        <dsp:cNvPr id="0" name=""/>
        <dsp:cNvSpPr/>
      </dsp:nvSpPr>
      <dsp:spPr>
        <a:xfrm>
          <a:off x="5808423" y="1069991"/>
          <a:ext cx="5095061" cy="2964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Organizational/leadership/faculty training</a:t>
          </a:r>
          <a:endParaRPr lang="en-US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Curriculum</a:t>
          </a:r>
          <a:endParaRPr lang="en-US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Making Connections</a:t>
          </a:r>
          <a:endParaRPr lang="en-US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In (and beyond!) the classroom</a:t>
          </a:r>
          <a:endParaRPr lang="en-US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Hiring practices</a:t>
          </a:r>
          <a:endParaRPr lang="en-US" sz="2400" kern="1200" dirty="0"/>
        </a:p>
      </dsp:txBody>
      <dsp:txXfrm>
        <a:off x="5808423" y="1069991"/>
        <a:ext cx="5095061" cy="296460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CA33C9-58A9-49B9-813F-F127F36DF705}">
      <dsp:nvSpPr>
        <dsp:cNvPr id="0" name=""/>
        <dsp:cNvSpPr/>
      </dsp:nvSpPr>
      <dsp:spPr>
        <a:xfrm>
          <a:off x="0" y="0"/>
          <a:ext cx="5293286" cy="6216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Assessments</a:t>
          </a:r>
          <a:endParaRPr lang="en-US" sz="2200" kern="1200" dirty="0"/>
        </a:p>
      </dsp:txBody>
      <dsp:txXfrm>
        <a:off x="0" y="0"/>
        <a:ext cx="5293286" cy="621673"/>
      </dsp:txXfrm>
    </dsp:sp>
    <dsp:sp modelId="{37EE9AC0-C27C-4AD5-870A-D924CBE705C9}">
      <dsp:nvSpPr>
        <dsp:cNvPr id="0" name=""/>
        <dsp:cNvSpPr/>
      </dsp:nvSpPr>
      <dsp:spPr>
        <a:xfrm>
          <a:off x="20990" y="591786"/>
          <a:ext cx="5251416" cy="281336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Negative environmental impacts </a:t>
          </a:r>
          <a:endParaRPr lang="en-US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Anthropogenic climate change</a:t>
          </a:r>
          <a:endParaRPr lang="en-US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Need to reduce fossil fuel dependency</a:t>
          </a:r>
          <a:endParaRPr lang="en-US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Embrace public transportation</a:t>
          </a:r>
          <a:endParaRPr lang="en-US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Negative impacts on impacted communities</a:t>
          </a:r>
          <a:endParaRPr lang="en-US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Need better energy controls</a:t>
          </a:r>
          <a:endParaRPr lang="en-US" sz="20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900" kern="1200" dirty="0"/>
        </a:p>
      </dsp:txBody>
      <dsp:txXfrm>
        <a:off x="20990" y="591786"/>
        <a:ext cx="5251416" cy="2813367"/>
      </dsp:txXfrm>
    </dsp:sp>
    <dsp:sp modelId="{4B41AE77-CCFD-449B-A814-DC758DD1AE50}">
      <dsp:nvSpPr>
        <dsp:cNvPr id="0" name=""/>
        <dsp:cNvSpPr/>
      </dsp:nvSpPr>
      <dsp:spPr>
        <a:xfrm>
          <a:off x="6034401" y="25968"/>
          <a:ext cx="5293286" cy="547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Recommendations</a:t>
          </a:r>
          <a:endParaRPr lang="en-US" sz="2200" kern="1200" dirty="0"/>
        </a:p>
      </dsp:txBody>
      <dsp:txXfrm>
        <a:off x="6034401" y="25968"/>
        <a:ext cx="5293286" cy="547200"/>
      </dsp:txXfrm>
    </dsp:sp>
    <dsp:sp modelId="{08BB560B-2F12-4182-A229-6CD0C948DB55}">
      <dsp:nvSpPr>
        <dsp:cNvPr id="0" name=""/>
        <dsp:cNvSpPr/>
      </dsp:nvSpPr>
      <dsp:spPr>
        <a:xfrm>
          <a:off x="6034401" y="573168"/>
          <a:ext cx="5293286" cy="281336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Assess and enhance climate control practices</a:t>
          </a:r>
          <a:endParaRPr lang="en-US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Support ARC community and the student population</a:t>
          </a:r>
          <a:endParaRPr lang="en-US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Electrify campus fleet</a:t>
          </a:r>
          <a:endParaRPr lang="en-US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Advocate for public transportation infrastructure</a:t>
          </a:r>
          <a:endParaRPr lang="en-US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Improve campus infrastructure to meet current and future demands</a:t>
          </a:r>
          <a:endParaRPr lang="en-US" sz="2000" kern="1200" dirty="0"/>
        </a:p>
      </dsp:txBody>
      <dsp:txXfrm>
        <a:off x="6034401" y="573168"/>
        <a:ext cx="5293286" cy="281336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320354-6327-433D-AB50-6F87435A1444}">
      <dsp:nvSpPr>
        <dsp:cNvPr id="0" name=""/>
        <dsp:cNvSpPr/>
      </dsp:nvSpPr>
      <dsp:spPr>
        <a:xfrm>
          <a:off x="55" y="28477"/>
          <a:ext cx="5293286" cy="7488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Assessments</a:t>
          </a:r>
          <a:endParaRPr lang="en-US" sz="2600" kern="1200" dirty="0"/>
        </a:p>
      </dsp:txBody>
      <dsp:txXfrm>
        <a:off x="55" y="28477"/>
        <a:ext cx="5293286" cy="748800"/>
      </dsp:txXfrm>
    </dsp:sp>
    <dsp:sp modelId="{6C0CFBB6-AF2B-4ACE-B81D-A23AB8D2C7D3}">
      <dsp:nvSpPr>
        <dsp:cNvPr id="0" name=""/>
        <dsp:cNvSpPr/>
      </dsp:nvSpPr>
      <dsp:spPr>
        <a:xfrm>
          <a:off x="55" y="777277"/>
          <a:ext cx="5293286" cy="25693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Embrace sustainable landscaping</a:t>
          </a:r>
          <a:endParaRPr lang="en-US" sz="2600" kern="1200" dirty="0"/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Tree Campus USA</a:t>
          </a:r>
          <a:endParaRPr lang="en-US" sz="2600" kern="1200" dirty="0"/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Invasion of non-native species</a:t>
          </a:r>
          <a:endParaRPr lang="en-US" sz="2600" kern="1200" dirty="0"/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smtClean="0"/>
            <a:t>Utilization of non-native species in design</a:t>
          </a:r>
          <a:endParaRPr lang="en-US" sz="2600" kern="1200"/>
        </a:p>
      </dsp:txBody>
      <dsp:txXfrm>
        <a:off x="55" y="777277"/>
        <a:ext cx="5293286" cy="2569320"/>
      </dsp:txXfrm>
    </dsp:sp>
    <dsp:sp modelId="{CC7185E9-C4B0-4672-A247-E594B878DC3E}">
      <dsp:nvSpPr>
        <dsp:cNvPr id="0" name=""/>
        <dsp:cNvSpPr/>
      </dsp:nvSpPr>
      <dsp:spPr>
        <a:xfrm>
          <a:off x="6034401" y="28477"/>
          <a:ext cx="5293286" cy="7488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smtClean="0"/>
            <a:t>Recommendations</a:t>
          </a:r>
          <a:endParaRPr lang="en-US" sz="2600" kern="1200"/>
        </a:p>
      </dsp:txBody>
      <dsp:txXfrm>
        <a:off x="6034401" y="28477"/>
        <a:ext cx="5293286" cy="748800"/>
      </dsp:txXfrm>
    </dsp:sp>
    <dsp:sp modelId="{06597A07-9672-44CA-9F41-DFDC57DA5713}">
      <dsp:nvSpPr>
        <dsp:cNvPr id="0" name=""/>
        <dsp:cNvSpPr/>
      </dsp:nvSpPr>
      <dsp:spPr>
        <a:xfrm>
          <a:off x="6034401" y="777277"/>
          <a:ext cx="5293286" cy="25693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smtClean="0"/>
            <a:t>Increase the use of native plants</a:t>
          </a:r>
          <a:endParaRPr lang="en-US" sz="2600" kern="1200"/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Effective landscape management</a:t>
          </a:r>
          <a:endParaRPr lang="en-US" sz="2600" kern="1200" dirty="0"/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smtClean="0"/>
            <a:t>Collaboration and restoration</a:t>
          </a:r>
          <a:endParaRPr lang="en-US" sz="2600" kern="1200"/>
        </a:p>
      </dsp:txBody>
      <dsp:txXfrm>
        <a:off x="6034401" y="777277"/>
        <a:ext cx="5293286" cy="256932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CDA66D-7C64-409D-904D-55DF437CD31C}">
      <dsp:nvSpPr>
        <dsp:cNvPr id="0" name=""/>
        <dsp:cNvSpPr/>
      </dsp:nvSpPr>
      <dsp:spPr>
        <a:xfrm>
          <a:off x="55" y="230482"/>
          <a:ext cx="5293286" cy="691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Assessments </a:t>
          </a:r>
          <a:endParaRPr lang="en-US" sz="2400" kern="1200" dirty="0"/>
        </a:p>
      </dsp:txBody>
      <dsp:txXfrm>
        <a:off x="55" y="230482"/>
        <a:ext cx="5293286" cy="691200"/>
      </dsp:txXfrm>
    </dsp:sp>
    <dsp:sp modelId="{CA80D891-0FB7-4D8B-987D-DA011EA06FC4}">
      <dsp:nvSpPr>
        <dsp:cNvPr id="0" name=""/>
        <dsp:cNvSpPr/>
      </dsp:nvSpPr>
      <dsp:spPr>
        <a:xfrm>
          <a:off x="55" y="921682"/>
          <a:ext cx="5293286" cy="20093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Commit to waste reduction and diversion</a:t>
          </a:r>
          <a:endParaRPr lang="en-US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Increase recycling and composting</a:t>
          </a:r>
          <a:endParaRPr lang="en-US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Improve segregation of waste streams</a:t>
          </a:r>
          <a:endParaRPr lang="en-US" sz="2400" kern="1200" dirty="0"/>
        </a:p>
      </dsp:txBody>
      <dsp:txXfrm>
        <a:off x="55" y="921682"/>
        <a:ext cx="5293286" cy="2009340"/>
      </dsp:txXfrm>
    </dsp:sp>
    <dsp:sp modelId="{DA6C465E-61C5-471E-962E-6B7B77B83F7A}">
      <dsp:nvSpPr>
        <dsp:cNvPr id="0" name=""/>
        <dsp:cNvSpPr/>
      </dsp:nvSpPr>
      <dsp:spPr>
        <a:xfrm>
          <a:off x="6034401" y="230482"/>
          <a:ext cx="5293286" cy="691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Recommendations</a:t>
          </a:r>
          <a:endParaRPr lang="en-US" sz="2400" kern="1200"/>
        </a:p>
      </dsp:txBody>
      <dsp:txXfrm>
        <a:off x="6034401" y="230482"/>
        <a:ext cx="5293286" cy="691200"/>
      </dsp:txXfrm>
    </dsp:sp>
    <dsp:sp modelId="{D3338416-73E6-4057-B1F6-E8BE751D8270}">
      <dsp:nvSpPr>
        <dsp:cNvPr id="0" name=""/>
        <dsp:cNvSpPr/>
      </dsp:nvSpPr>
      <dsp:spPr>
        <a:xfrm>
          <a:off x="6034401" y="921682"/>
          <a:ext cx="5293286" cy="20093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Continue efforts to reduce, recycle, and reuse</a:t>
          </a:r>
          <a:endParaRPr lang="en-US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Build on our commitments</a:t>
          </a:r>
          <a:endParaRPr lang="en-US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Create polices and collaborate with CCC system</a:t>
          </a:r>
          <a:endParaRPr lang="en-US" sz="2400" kern="1200" dirty="0"/>
        </a:p>
      </dsp:txBody>
      <dsp:txXfrm>
        <a:off x="6034401" y="921682"/>
        <a:ext cx="5293286" cy="200934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91EC03-101D-4881-BC8E-D1DCF980F6B3}">
      <dsp:nvSpPr>
        <dsp:cNvPr id="0" name=""/>
        <dsp:cNvSpPr/>
      </dsp:nvSpPr>
      <dsp:spPr>
        <a:xfrm>
          <a:off x="55" y="54638"/>
          <a:ext cx="5293286" cy="8064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Assessments</a:t>
          </a:r>
          <a:endParaRPr lang="en-US" sz="2800" kern="1200" dirty="0"/>
        </a:p>
      </dsp:txBody>
      <dsp:txXfrm>
        <a:off x="55" y="54638"/>
        <a:ext cx="5293286" cy="806400"/>
      </dsp:txXfrm>
    </dsp:sp>
    <dsp:sp modelId="{7EAEB7E6-DFAA-439D-B256-828DE819816C}">
      <dsp:nvSpPr>
        <dsp:cNvPr id="0" name=""/>
        <dsp:cNvSpPr/>
      </dsp:nvSpPr>
      <dsp:spPr>
        <a:xfrm>
          <a:off x="55" y="861038"/>
          <a:ext cx="5293286" cy="27237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/>
            <a:t>Valuable resource</a:t>
          </a:r>
          <a:endParaRPr lang="en-US" sz="2800" kern="1200" dirty="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/>
            <a:t>Population growth = increase demand</a:t>
          </a:r>
          <a:endParaRPr lang="en-US" sz="2800" kern="1200" dirty="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/>
            <a:t>Overstressed system</a:t>
          </a:r>
          <a:endParaRPr lang="en-US" sz="2800" kern="1200" dirty="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/>
            <a:t>Plan to reduce consumption</a:t>
          </a:r>
          <a:endParaRPr lang="en-US" sz="2800" kern="1200" dirty="0"/>
        </a:p>
      </dsp:txBody>
      <dsp:txXfrm>
        <a:off x="55" y="861038"/>
        <a:ext cx="5293286" cy="2723726"/>
      </dsp:txXfrm>
    </dsp:sp>
    <dsp:sp modelId="{74F2B096-E2D1-4E60-A8AB-EA0CC7D13235}">
      <dsp:nvSpPr>
        <dsp:cNvPr id="0" name=""/>
        <dsp:cNvSpPr/>
      </dsp:nvSpPr>
      <dsp:spPr>
        <a:xfrm>
          <a:off x="6034401" y="54638"/>
          <a:ext cx="5293286" cy="8064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smtClean="0"/>
            <a:t>Recommendations</a:t>
          </a:r>
          <a:endParaRPr lang="en-US" sz="2800" kern="1200"/>
        </a:p>
      </dsp:txBody>
      <dsp:txXfrm>
        <a:off x="6034401" y="54638"/>
        <a:ext cx="5293286" cy="806400"/>
      </dsp:txXfrm>
    </dsp:sp>
    <dsp:sp modelId="{4FF6A565-DC23-432D-8BCC-B42063C544C8}">
      <dsp:nvSpPr>
        <dsp:cNvPr id="0" name=""/>
        <dsp:cNvSpPr/>
      </dsp:nvSpPr>
      <dsp:spPr>
        <a:xfrm>
          <a:off x="6034401" y="861038"/>
          <a:ext cx="5293286" cy="27237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smtClean="0"/>
            <a:t>Reduce potable water consumption</a:t>
          </a:r>
          <a:endParaRPr lang="en-US" sz="2800" kern="120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smtClean="0"/>
            <a:t>Modification of delivery systems</a:t>
          </a:r>
          <a:endParaRPr lang="en-US" sz="2800" kern="120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smtClean="0"/>
            <a:t>Increase access to clean water</a:t>
          </a:r>
          <a:endParaRPr lang="en-US" sz="2800" kern="1200"/>
        </a:p>
      </dsp:txBody>
      <dsp:txXfrm>
        <a:off x="6034401" y="861038"/>
        <a:ext cx="5293286" cy="272372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4DC22B-C0B2-4B16-AE42-47498474FF33}">
      <dsp:nvSpPr>
        <dsp:cNvPr id="0" name=""/>
        <dsp:cNvSpPr/>
      </dsp:nvSpPr>
      <dsp:spPr>
        <a:xfrm>
          <a:off x="5200612" y="2269947"/>
          <a:ext cx="995333" cy="99533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/>
            <a:t>OOS</a:t>
          </a:r>
          <a:endParaRPr lang="en-US" sz="2200" kern="1200"/>
        </a:p>
      </dsp:txBody>
      <dsp:txXfrm>
        <a:off x="5346375" y="2415710"/>
        <a:ext cx="703807" cy="703807"/>
      </dsp:txXfrm>
    </dsp:sp>
    <dsp:sp modelId="{76218F2E-54EF-401F-9ED0-4CBF8E9573BA}">
      <dsp:nvSpPr>
        <dsp:cNvPr id="0" name=""/>
        <dsp:cNvSpPr/>
      </dsp:nvSpPr>
      <dsp:spPr>
        <a:xfrm rot="16200000">
          <a:off x="5398725" y="1474914"/>
          <a:ext cx="599107" cy="4935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5472763" y="1647669"/>
        <a:ext cx="451031" cy="296153"/>
      </dsp:txXfrm>
    </dsp:sp>
    <dsp:sp modelId="{762458F3-5EEC-4B15-8184-8199F3F3F998}">
      <dsp:nvSpPr>
        <dsp:cNvPr id="0" name=""/>
        <dsp:cNvSpPr/>
      </dsp:nvSpPr>
      <dsp:spPr>
        <a:xfrm>
          <a:off x="5117588" y="-21825"/>
          <a:ext cx="1161381" cy="1161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Leadership</a:t>
          </a:r>
          <a:endParaRPr lang="en-US" sz="1000" kern="1200" dirty="0"/>
        </a:p>
      </dsp:txBody>
      <dsp:txXfrm>
        <a:off x="5287668" y="148255"/>
        <a:ext cx="821221" cy="821221"/>
      </dsp:txXfrm>
    </dsp:sp>
    <dsp:sp modelId="{14B3A2F4-0960-4EBE-B36B-69366B8946B5}">
      <dsp:nvSpPr>
        <dsp:cNvPr id="0" name=""/>
        <dsp:cNvSpPr/>
      </dsp:nvSpPr>
      <dsp:spPr>
        <a:xfrm rot="18600000">
          <a:off x="6070075" y="1727126"/>
          <a:ext cx="588383" cy="4935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6096522" y="1882559"/>
        <a:ext cx="440307" cy="296153"/>
      </dsp:txXfrm>
    </dsp:sp>
    <dsp:sp modelId="{98082B6A-634A-4C47-94E5-96A74E2E2C87}">
      <dsp:nvSpPr>
        <dsp:cNvPr id="0" name=""/>
        <dsp:cNvSpPr/>
      </dsp:nvSpPr>
      <dsp:spPr>
        <a:xfrm>
          <a:off x="6484361" y="494923"/>
          <a:ext cx="1267346" cy="1161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algn="ctr" defTabSz="422275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950" kern="1200" dirty="0" smtClean="0"/>
            <a:t>Communication</a:t>
          </a:r>
          <a:endParaRPr lang="en-US" sz="950" kern="1200" dirty="0"/>
        </a:p>
      </dsp:txBody>
      <dsp:txXfrm>
        <a:off x="6669960" y="665003"/>
        <a:ext cx="896148" cy="821221"/>
      </dsp:txXfrm>
    </dsp:sp>
    <dsp:sp modelId="{C28F08FF-5FF2-42A1-900F-E400E9EFFAB8}">
      <dsp:nvSpPr>
        <dsp:cNvPr id="0" name=""/>
        <dsp:cNvSpPr/>
      </dsp:nvSpPr>
      <dsp:spPr>
        <a:xfrm rot="21000000">
          <a:off x="6428741" y="2339200"/>
          <a:ext cx="599107" cy="4935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6429866" y="2450774"/>
        <a:ext cx="451031" cy="296153"/>
      </dsp:txXfrm>
    </dsp:sp>
    <dsp:sp modelId="{7629D94E-ACC6-4156-A498-EF35D87EF30D}">
      <dsp:nvSpPr>
        <dsp:cNvPr id="0" name=""/>
        <dsp:cNvSpPr/>
      </dsp:nvSpPr>
      <dsp:spPr>
        <a:xfrm>
          <a:off x="7292780" y="1803377"/>
          <a:ext cx="1161381" cy="1161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smtClean="0"/>
            <a:t>Built Environment</a:t>
          </a:r>
          <a:endParaRPr lang="en-US" sz="1000" kern="1200"/>
        </a:p>
      </dsp:txBody>
      <dsp:txXfrm>
        <a:off x="7462860" y="1973457"/>
        <a:ext cx="821221" cy="821221"/>
      </dsp:txXfrm>
    </dsp:sp>
    <dsp:sp modelId="{02C81392-24EF-449D-8CAC-A6F125FF375E}">
      <dsp:nvSpPr>
        <dsp:cNvPr id="0" name=""/>
        <dsp:cNvSpPr/>
      </dsp:nvSpPr>
      <dsp:spPr>
        <a:xfrm rot="1800000">
          <a:off x="6304506" y="3043773"/>
          <a:ext cx="599107" cy="4935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6314425" y="3105471"/>
        <a:ext cx="451031" cy="296153"/>
      </dsp:txXfrm>
    </dsp:sp>
    <dsp:sp modelId="{FAB84657-0419-44AE-8D07-0716C7412091}">
      <dsp:nvSpPr>
        <dsp:cNvPr id="0" name=""/>
        <dsp:cNvSpPr/>
      </dsp:nvSpPr>
      <dsp:spPr>
        <a:xfrm>
          <a:off x="7030420" y="3291297"/>
          <a:ext cx="1161381" cy="1161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smtClean="0"/>
            <a:t>Food </a:t>
          </a:r>
          <a:endParaRPr lang="en-US" sz="1000" kern="1200"/>
        </a:p>
      </dsp:txBody>
      <dsp:txXfrm>
        <a:off x="7200500" y="3461377"/>
        <a:ext cx="821221" cy="821221"/>
      </dsp:txXfrm>
    </dsp:sp>
    <dsp:sp modelId="{7A011335-2A53-402F-BA68-B86C06D7E63C}">
      <dsp:nvSpPr>
        <dsp:cNvPr id="0" name=""/>
        <dsp:cNvSpPr/>
      </dsp:nvSpPr>
      <dsp:spPr>
        <a:xfrm rot="4200000">
          <a:off x="5756446" y="3503650"/>
          <a:ext cx="599107" cy="4935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5805162" y="3532794"/>
        <a:ext cx="451031" cy="296153"/>
      </dsp:txXfrm>
    </dsp:sp>
    <dsp:sp modelId="{445B92B3-6CC3-4F0A-B94E-CB5F5AC1CC75}">
      <dsp:nvSpPr>
        <dsp:cNvPr id="0" name=""/>
        <dsp:cNvSpPr/>
      </dsp:nvSpPr>
      <dsp:spPr>
        <a:xfrm>
          <a:off x="5873024" y="4262467"/>
          <a:ext cx="1161381" cy="1161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smtClean="0"/>
            <a:t>Academics</a:t>
          </a:r>
          <a:endParaRPr lang="en-US" sz="1000" kern="1200"/>
        </a:p>
      </dsp:txBody>
      <dsp:txXfrm>
        <a:off x="6043104" y="4432547"/>
        <a:ext cx="821221" cy="821221"/>
      </dsp:txXfrm>
    </dsp:sp>
    <dsp:sp modelId="{B89D7655-EF3A-4FE3-B400-461785FE008B}">
      <dsp:nvSpPr>
        <dsp:cNvPr id="0" name=""/>
        <dsp:cNvSpPr/>
      </dsp:nvSpPr>
      <dsp:spPr>
        <a:xfrm rot="6600000">
          <a:off x="5063960" y="3479369"/>
          <a:ext cx="570869" cy="4935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 rot="10800000">
        <a:off x="5163320" y="3508513"/>
        <a:ext cx="422793" cy="296153"/>
      </dsp:txXfrm>
    </dsp:sp>
    <dsp:sp modelId="{C0178486-9FED-4BFC-AD35-A3F5CE4FF5BC}">
      <dsp:nvSpPr>
        <dsp:cNvPr id="0" name=""/>
        <dsp:cNvSpPr/>
      </dsp:nvSpPr>
      <dsp:spPr>
        <a:xfrm>
          <a:off x="4303455" y="4209897"/>
          <a:ext cx="1278774" cy="12665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Transportation, Energy, Climate</a:t>
          </a:r>
          <a:endParaRPr lang="en-US" sz="1000" kern="1200" dirty="0"/>
        </a:p>
      </dsp:txBody>
      <dsp:txXfrm>
        <a:off x="4490727" y="4395375"/>
        <a:ext cx="904230" cy="895565"/>
      </dsp:txXfrm>
    </dsp:sp>
    <dsp:sp modelId="{C9ED9496-A170-42AC-911D-35AB1ADD8493}">
      <dsp:nvSpPr>
        <dsp:cNvPr id="0" name=""/>
        <dsp:cNvSpPr/>
      </dsp:nvSpPr>
      <dsp:spPr>
        <a:xfrm rot="9000000">
          <a:off x="4492944" y="3043773"/>
          <a:ext cx="599107" cy="4935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 rot="10800000">
        <a:off x="4631101" y="3105471"/>
        <a:ext cx="451031" cy="296153"/>
      </dsp:txXfrm>
    </dsp:sp>
    <dsp:sp modelId="{06993651-DEEC-4F71-BAC1-6222F5E04CE0}">
      <dsp:nvSpPr>
        <dsp:cNvPr id="0" name=""/>
        <dsp:cNvSpPr/>
      </dsp:nvSpPr>
      <dsp:spPr>
        <a:xfrm>
          <a:off x="3204756" y="3291297"/>
          <a:ext cx="1161381" cy="1161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smtClean="0"/>
            <a:t>Landscape and Biotic Environment</a:t>
          </a:r>
          <a:endParaRPr lang="en-US" sz="1000" kern="1200"/>
        </a:p>
      </dsp:txBody>
      <dsp:txXfrm>
        <a:off x="3374836" y="3461377"/>
        <a:ext cx="821221" cy="821221"/>
      </dsp:txXfrm>
    </dsp:sp>
    <dsp:sp modelId="{2448A7B7-0A21-4556-8ACB-64B5DA9CA55F}">
      <dsp:nvSpPr>
        <dsp:cNvPr id="0" name=""/>
        <dsp:cNvSpPr/>
      </dsp:nvSpPr>
      <dsp:spPr>
        <a:xfrm rot="11400000">
          <a:off x="4388119" y="2341401"/>
          <a:ext cx="585254" cy="4935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 rot="10800000">
        <a:off x="4535070" y="2452975"/>
        <a:ext cx="437178" cy="296153"/>
      </dsp:txXfrm>
    </dsp:sp>
    <dsp:sp modelId="{E7337D06-2B70-43C2-A7E8-F9B31F3C035C}">
      <dsp:nvSpPr>
        <dsp:cNvPr id="0" name=""/>
        <dsp:cNvSpPr/>
      </dsp:nvSpPr>
      <dsp:spPr>
        <a:xfrm>
          <a:off x="2915387" y="1803377"/>
          <a:ext cx="1215397" cy="1161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Waste Management</a:t>
          </a:r>
          <a:endParaRPr lang="en-US" sz="1000" kern="1200" dirty="0"/>
        </a:p>
      </dsp:txBody>
      <dsp:txXfrm>
        <a:off x="3093378" y="1973457"/>
        <a:ext cx="859415" cy="821221"/>
      </dsp:txXfrm>
    </dsp:sp>
    <dsp:sp modelId="{6E6515AE-046B-4C62-A715-EE6B82E6391C}">
      <dsp:nvSpPr>
        <dsp:cNvPr id="0" name=""/>
        <dsp:cNvSpPr/>
      </dsp:nvSpPr>
      <dsp:spPr>
        <a:xfrm rot="13800000">
          <a:off x="4726429" y="1719609"/>
          <a:ext cx="599107" cy="4935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 rot="10800000">
        <a:off x="4848058" y="1875042"/>
        <a:ext cx="451031" cy="296153"/>
      </dsp:txXfrm>
    </dsp:sp>
    <dsp:sp modelId="{16B7EFFC-5163-414E-A7AE-D873AD637917}">
      <dsp:nvSpPr>
        <dsp:cNvPr id="0" name=""/>
        <dsp:cNvSpPr/>
      </dsp:nvSpPr>
      <dsp:spPr>
        <a:xfrm>
          <a:off x="3697832" y="494923"/>
          <a:ext cx="1161381" cy="1161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smtClean="0"/>
            <a:t>Water</a:t>
          </a:r>
          <a:endParaRPr lang="en-US" sz="1000" kern="1200"/>
        </a:p>
      </dsp:txBody>
      <dsp:txXfrm>
        <a:off x="3867912" y="665003"/>
        <a:ext cx="821221" cy="8212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77215-6389-44AA-ACD6-7637A278F15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4F987D-3148-4A26-A2A7-841515B076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789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OOS will serve as the central hub</a:t>
            </a:r>
            <a:r>
              <a:rPr lang="en-US" baseline="0" dirty="0" smtClean="0"/>
              <a:t> to coordinate activities around the campus.  OOS will take the leadership roll and be a driver for sustainability.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4F987D-3148-4A26-A2A7-841515B0761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980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833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89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24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55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68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29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7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33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97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931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14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8429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38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9179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08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70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96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microsoft.com/office/2007/relationships/hdphoto" Target="../media/hdphoto1.wdp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tx1">
                <a:alpha val="47000"/>
              </a:schemeClr>
            </a:gs>
            <a:gs pos="8000">
              <a:srgbClr val="0070C0">
                <a:alpha val="54000"/>
              </a:srgbClr>
            </a:gs>
            <a:gs pos="0">
              <a:srgbClr val="FF0000">
                <a:alpha val="47000"/>
              </a:srgbClr>
            </a:gs>
            <a:gs pos="100000">
              <a:srgbClr val="FF0000">
                <a:alpha val="47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30120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163" y="2045336"/>
            <a:ext cx="11327743" cy="37662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4B75DDC-1FDB-4E6F-86C2-D3999F9BF093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9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1576"/>
            <a:ext cx="1055802" cy="10142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0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artisticPaintBrush/>
                    </a14:imgEffect>
                    <a14:imgEffect>
                      <a14:sharpenSoften amount="-20000"/>
                    </a14:imgEffect>
                    <a14:imgEffect>
                      <a14:brightnessContrast bright="-6000" contrast="-3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4774" y="-75415"/>
            <a:ext cx="1087226" cy="10086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149832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bg1"/>
          </a:solidFill>
          <a:effectLst/>
          <a:latin typeface="Arial Black" panose="020B0A04020102020204" pitchFamily="34" charset="0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rgbClr val="002060"/>
        </a:buClr>
        <a:buSzPct val="80000"/>
        <a:buFont typeface="Wingdings" panose="05000000000000000000" pitchFamily="2" charset="2"/>
        <a:buChar char="Ø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rgbClr val="002060"/>
        </a:buClr>
        <a:buSzPct val="80000"/>
        <a:buFont typeface="Wingdings" panose="05000000000000000000" pitchFamily="2" charset="2"/>
        <a:buChar char="Ø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rgbClr val="002060"/>
        </a:buClr>
        <a:buSzPct val="80000"/>
        <a:buFont typeface="Wingdings" panose="05000000000000000000" pitchFamily="2" charset="2"/>
        <a:buChar char="Ø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rgbClr val="002060"/>
        </a:buClr>
        <a:buSzPct val="80000"/>
        <a:buFont typeface="Wingdings" panose="05000000000000000000" pitchFamily="2" charset="2"/>
        <a:buChar char="Ø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rgbClr val="002060"/>
        </a:buClr>
        <a:buSzPct val="80000"/>
        <a:buFont typeface="Wingdings" panose="05000000000000000000" pitchFamily="2" charset="2"/>
        <a:buChar char="Ø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WmVLcj-XKnM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10.jpg"/><Relationship Id="rId7" Type="http://schemas.openxmlformats.org/officeDocument/2006/relationships/diagramColors" Target="../diagrams/colors12.xml"/><Relationship Id="rId2" Type="http://schemas.openxmlformats.org/officeDocument/2006/relationships/slideLayout" Target="../slideLayouts/slideLayout2.xml"/><Relationship Id="rId1" Type="http://schemas.openxmlformats.org/officeDocument/2006/relationships/customXml" Target="../../customXml/item1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13.jpe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7" Type="http://schemas.openxmlformats.org/officeDocument/2006/relationships/image" Target="../media/image14.pn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96601" y="1213700"/>
            <a:ext cx="10058400" cy="3971041"/>
          </a:xfrm>
          <a:noFill/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n-US" sz="6600" b="1" dirty="0" smtClean="0">
                <a:ln w="3175" cmpd="sng">
                  <a:solidFill>
                    <a:schemeClr val="accent1">
                      <a:hueOff val="0"/>
                      <a:satOff val="0"/>
                      <a:lumOff val="0"/>
                    </a:schemeClr>
                  </a:solidFill>
                </a:ln>
                <a:effectLst>
                  <a:outerShdw blurRad="50800" dist="38100" dir="2700000" algn="tl" rotWithShape="0">
                    <a:prstClr val="black">
                      <a:alpha val="77000"/>
                    </a:prstClr>
                  </a:outerShdw>
                </a:effectLst>
                <a:latin typeface="Arial Black" panose="020B0A04020102020204" pitchFamily="34" charset="0"/>
              </a:rPr>
              <a:t>sustainability plan</a:t>
            </a:r>
            <a:endParaRPr lang="en-US" sz="6600" b="1" dirty="0">
              <a:ln w="3175" cmpd="sng">
                <a:solidFill>
                  <a:schemeClr val="accent1">
                    <a:hueOff val="0"/>
                    <a:satOff val="0"/>
                    <a:lumOff val="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77000"/>
                  </a:prst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Presented by:</a:t>
            </a:r>
          </a:p>
          <a:p>
            <a:r>
              <a:rPr lang="en-US" dirty="0" smtClean="0"/>
              <a:t>Cheryl Sears</a:t>
            </a:r>
          </a:p>
          <a:p>
            <a:r>
              <a:rPr lang="en-US" dirty="0" smtClean="0"/>
              <a:t>Narine Madramootoo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0A395A"/>
              </a:clrFrom>
              <a:clrTo>
                <a:srgbClr val="0A395A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intBrush/>
                    </a14:imgEffect>
                    <a14:imgEffect>
                      <a14:sharpenSoften amount="-20000"/>
                    </a14:imgEffect>
                    <a14:imgEffect>
                      <a14:brightnessContrast bright="-6000" contrast="-3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4774" y="-75415"/>
            <a:ext cx="1087226" cy="10086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 rot="20283490">
            <a:off x="5441165" y="3157761"/>
            <a:ext cx="7279557" cy="2646878"/>
          </a:xfrm>
          <a:prstGeom prst="rect">
            <a:avLst/>
          </a:prstGeom>
          <a:noFill/>
          <a:effectLst>
            <a:outerShdw blurRad="215900" dist="50800" dir="5400000" algn="ctr" rotWithShape="0">
              <a:srgbClr val="000000">
                <a:alpha val="0"/>
              </a:srgb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16600" dirty="0" smtClean="0">
                <a:gradFill>
                  <a:gsLst>
                    <a:gs pos="8000">
                      <a:srgbClr val="0070C0">
                        <a:alpha val="54000"/>
                      </a:srgbClr>
                    </a:gs>
                    <a:gs pos="0">
                      <a:srgbClr val="FF0000">
                        <a:alpha val="47000"/>
                      </a:srgbClr>
                    </a:gs>
                    <a:gs pos="100000">
                      <a:srgbClr val="FF0000">
                        <a:alpha val="47000"/>
                      </a:srgbClr>
                    </a:gs>
                    <a:gs pos="92000">
                      <a:schemeClr val="tx1">
                        <a:alpha val="47000"/>
                        <a:lumMod val="100000"/>
                      </a:schemeClr>
                    </a:gs>
                  </a:gsLst>
                  <a:lin ang="5400000" scaled="1"/>
                </a:gradFill>
              </a:rPr>
              <a:t>DRAFT</a:t>
            </a:r>
            <a:endParaRPr lang="en-US" sz="8800" dirty="0">
              <a:gradFill>
                <a:gsLst>
                  <a:gs pos="8000">
                    <a:srgbClr val="0070C0">
                      <a:alpha val="54000"/>
                    </a:srgbClr>
                  </a:gs>
                  <a:gs pos="0">
                    <a:srgbClr val="FF0000">
                      <a:alpha val="47000"/>
                    </a:srgbClr>
                  </a:gs>
                  <a:gs pos="100000">
                    <a:srgbClr val="FF0000">
                      <a:alpha val="47000"/>
                    </a:srgbClr>
                  </a:gs>
                  <a:gs pos="92000">
                    <a:schemeClr val="tx1">
                      <a:alpha val="47000"/>
                      <a:lumMod val="100000"/>
                    </a:schemeClr>
                  </a:gs>
                </a:gsLst>
                <a:lin ang="5400000" scaled="1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0481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Mother nature</a:t>
            </a:r>
            <a:endParaRPr lang="en-US" dirty="0"/>
          </a:p>
        </p:txBody>
      </p:sp>
      <p:pic>
        <p:nvPicPr>
          <p:cNvPr id="12" name="WmVLcj-XKnM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56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123950" y="115357"/>
            <a:ext cx="9715499" cy="1507067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CONTENTs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034672" y="1771650"/>
            <a:ext cx="4769964" cy="4800599"/>
          </a:xfrm>
        </p:spPr>
        <p:txBody>
          <a:bodyPr anchor="ctr">
            <a:normAutofit/>
          </a:bodyPr>
          <a:lstStyle/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rgbClr val="7030A0"/>
                </a:solidFill>
              </a:rPr>
              <a:t>About the Plan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rgbClr val="7030A0"/>
                </a:solidFill>
              </a:rPr>
              <a:t>Define Sustainability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rgbClr val="7030A0"/>
                </a:solidFill>
              </a:rPr>
              <a:t>Regulatory Environment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rgbClr val="7030A0"/>
                </a:solidFill>
              </a:rPr>
              <a:t>Vision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rgbClr val="7030A0"/>
                </a:solidFill>
              </a:rPr>
              <a:t>Mission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rgbClr val="7030A0"/>
                </a:solidFill>
              </a:rPr>
              <a:t>Focus Areas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rgbClr val="7030A0"/>
                </a:solidFill>
              </a:rPr>
              <a:t>Questions and Comments</a:t>
            </a:r>
          </a:p>
          <a:p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1576"/>
            <a:ext cx="1055802" cy="10142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1931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123950" y="115357"/>
            <a:ext cx="9715499" cy="1507067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About the Plan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293687" y="1771651"/>
            <a:ext cx="11395550" cy="4930808"/>
          </a:xfrm>
        </p:spPr>
        <p:txBody>
          <a:bodyPr rIns="91440" anchor="t">
            <a:noAutofit/>
          </a:bodyPr>
          <a:lstStyle/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2800" dirty="0" smtClean="0"/>
              <a:t>Framework for institutionalization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2800" dirty="0" smtClean="0"/>
              <a:t>ARC Strategic Goal #4 </a:t>
            </a:r>
          </a:p>
          <a:p>
            <a:pPr lvl="1"/>
            <a:r>
              <a:rPr lang="en-US" sz="2600" dirty="0" smtClean="0"/>
              <a:t>Vibrancy and Resiliency</a:t>
            </a:r>
          </a:p>
          <a:p>
            <a:pPr marL="914400" lvl="2" indent="0" algn="just">
              <a:buNone/>
            </a:pPr>
            <a:r>
              <a:rPr lang="en-US" sz="2400" dirty="0" smtClean="0">
                <a:solidFill>
                  <a:srgbClr val="7030A0"/>
                </a:solidFill>
              </a:rPr>
              <a:t>“The college promotes a culture of innovation, entrepreneurship, sustainability, and transparent communication.  Proactive, effective, and efficient operational systems and governance and data-informed approaches to planning, decision-making, and resource allocation to provide a high level of service to our students, community, and to one another.”  </a:t>
            </a:r>
          </a:p>
          <a:p>
            <a:r>
              <a:rPr lang="en-US" sz="2800" dirty="0" smtClean="0"/>
              <a:t>Supports Los Rios Board Policy 8370 Waste Reduction and Recycling program Administration</a:t>
            </a:r>
          </a:p>
          <a:p>
            <a:pPr lvl="2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3430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123950" y="115357"/>
            <a:ext cx="9715499" cy="1507067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About The Plan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0132329"/>
              </p:ext>
            </p:extLst>
          </p:nvPr>
        </p:nvGraphicFramePr>
        <p:xfrm>
          <a:off x="293687" y="1771650"/>
          <a:ext cx="11145838" cy="4800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1620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123950" y="115357"/>
            <a:ext cx="9715499" cy="1507067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Defining sustainability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3418072"/>
              </p:ext>
            </p:extLst>
          </p:nvPr>
        </p:nvGraphicFramePr>
        <p:xfrm>
          <a:off x="293688" y="1771650"/>
          <a:ext cx="11145837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91362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123950" y="115357"/>
            <a:ext cx="9715499" cy="1507067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Regulatory mandates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8123698"/>
              </p:ext>
            </p:extLst>
          </p:nvPr>
        </p:nvGraphicFramePr>
        <p:xfrm>
          <a:off x="293687" y="1771650"/>
          <a:ext cx="11145838" cy="4800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489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vision</a:t>
            </a:r>
            <a:endParaRPr lang="en-US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07884683"/>
              </p:ext>
            </p:extLst>
          </p:nvPr>
        </p:nvGraphicFramePr>
        <p:xfrm>
          <a:off x="311084" y="1395166"/>
          <a:ext cx="11038788" cy="47793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945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Mission</a:t>
            </a:r>
            <a:endParaRPr lang="en-US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705196116"/>
              </p:ext>
            </p:extLst>
          </p:nvPr>
        </p:nvGraphicFramePr>
        <p:xfrm>
          <a:off x="433113" y="1554506"/>
          <a:ext cx="10794211" cy="4544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46321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Focus areas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0732526"/>
              </p:ext>
            </p:extLst>
          </p:nvPr>
        </p:nvGraphicFramePr>
        <p:xfrm>
          <a:off x="597163" y="2045336"/>
          <a:ext cx="11327743" cy="3766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7560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Leadership</a:t>
            </a:r>
            <a:endParaRPr lang="en-US" dirty="0"/>
          </a:p>
        </p:txBody>
      </p:sp>
      <p:pic>
        <p:nvPicPr>
          <p:cNvPr id="6" name="Picture 5" descr="Developing Leaders | PANACEA REVIEW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262" y="5013427"/>
            <a:ext cx="5372984" cy="1608615"/>
          </a:xfrm>
          <a:prstGeom prst="rect">
            <a:avLst/>
          </a:prstGeom>
        </p:spPr>
      </p:pic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7726687"/>
              </p:ext>
            </p:extLst>
          </p:nvPr>
        </p:nvGraphicFramePr>
        <p:xfrm>
          <a:off x="597163" y="1668544"/>
          <a:ext cx="11271183" cy="34125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7114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Office of sustainability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2164660"/>
              </p:ext>
            </p:extLst>
          </p:nvPr>
        </p:nvGraphicFramePr>
        <p:xfrm>
          <a:off x="597163" y="1637969"/>
          <a:ext cx="11327743" cy="4659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953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Communication</a:t>
            </a:r>
            <a:endParaRPr lang="en-US" dirty="0"/>
          </a:p>
        </p:txBody>
      </p:sp>
      <p:pic>
        <p:nvPicPr>
          <p:cNvPr id="5" name="Picture 4" descr="Transform Your Blog To A Real Discussion Board Through Blog Commenting! | Basic Blog Ti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452" y="5184742"/>
            <a:ext cx="4666269" cy="1673257"/>
          </a:xfrm>
          <a:prstGeom prst="rect">
            <a:avLst/>
          </a:prstGeom>
        </p:spPr>
      </p:pic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4609734"/>
              </p:ext>
            </p:extLst>
          </p:nvPr>
        </p:nvGraphicFramePr>
        <p:xfrm>
          <a:off x="597163" y="1451728"/>
          <a:ext cx="11356025" cy="37330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3696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Built environment</a:t>
            </a:r>
            <a:endParaRPr lang="en-US" dirty="0"/>
          </a:p>
        </p:txBody>
      </p:sp>
      <p:pic>
        <p:nvPicPr>
          <p:cNvPr id="5" name="Picture 4" descr="March Madness: The Elite Eight Energy Efficient NCAA campuses | Clean Energy Resource Team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906" y="2594139"/>
            <a:ext cx="3035430" cy="2857500"/>
          </a:xfrm>
          <a:prstGeom prst="rect">
            <a:avLst/>
          </a:prstGeom>
        </p:spPr>
      </p:pic>
      <p:graphicFrame>
        <p:nvGraphicFramePr>
          <p:cNvPr id="11" name="Content Placehold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1101637"/>
              </p:ext>
            </p:extLst>
          </p:nvPr>
        </p:nvGraphicFramePr>
        <p:xfrm>
          <a:off x="597164" y="2045336"/>
          <a:ext cx="11176914" cy="3766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75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hat is Sustainable Food? on Vime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898" y="5052767"/>
            <a:ext cx="7569723" cy="180523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Food</a:t>
            </a:r>
            <a:endParaRPr lang="en-US" dirty="0"/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7458999"/>
              </p:ext>
            </p:extLst>
          </p:nvPr>
        </p:nvGraphicFramePr>
        <p:xfrm>
          <a:off x="597163" y="1564849"/>
          <a:ext cx="11205195" cy="34879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3673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rincipal's Reflections: Leading in the Digital Age"/>
          <p:cNvPicPr>
            <a:picLocks noChangeAspect="1"/>
          </p:cNvPicPr>
          <p:nvPr>
            <p:custDataLst>
              <p:custData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560" y="1844299"/>
            <a:ext cx="4458743" cy="461442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academics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6143383"/>
              </p:ext>
            </p:extLst>
          </p:nvPr>
        </p:nvGraphicFramePr>
        <p:xfrm>
          <a:off x="597163" y="2045336"/>
          <a:ext cx="10903538" cy="4413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6484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Transportation, Energy, and Climate</a:t>
            </a:r>
            <a:endParaRPr lang="en-US" dirty="0"/>
          </a:p>
        </p:txBody>
      </p:sp>
      <p:pic>
        <p:nvPicPr>
          <p:cNvPr id="7" name="Picture 6" descr="Geographical zone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2503" y="5090475"/>
            <a:ext cx="5373278" cy="1767525"/>
          </a:xfrm>
          <a:prstGeom prst="rect">
            <a:avLst/>
          </a:prstGeom>
        </p:spPr>
      </p:pic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5396071"/>
              </p:ext>
            </p:extLst>
          </p:nvPr>
        </p:nvGraphicFramePr>
        <p:xfrm>
          <a:off x="597163" y="1677971"/>
          <a:ext cx="11327743" cy="3412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3838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Landscape and biotic environment</a:t>
            </a:r>
            <a:endParaRPr lang="en-US" dirty="0"/>
          </a:p>
        </p:txBody>
      </p:sp>
      <p:pic>
        <p:nvPicPr>
          <p:cNvPr id="5" name="Picture 4" descr="Winter Landscape Designer Ideas for Entertaining Outdoors | Beaverton Landscape Desig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353" y="5052767"/>
            <a:ext cx="4744826" cy="1857221"/>
          </a:xfrm>
          <a:prstGeom prst="rect">
            <a:avLst/>
          </a:prstGeom>
        </p:spPr>
      </p:pic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5398622"/>
              </p:ext>
            </p:extLst>
          </p:nvPr>
        </p:nvGraphicFramePr>
        <p:xfrm>
          <a:off x="502895" y="1677691"/>
          <a:ext cx="11327743" cy="33750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7235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Waste management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7008056"/>
              </p:ext>
            </p:extLst>
          </p:nvPr>
        </p:nvGraphicFramePr>
        <p:xfrm>
          <a:off x="597163" y="1442300"/>
          <a:ext cx="11327743" cy="3161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6" descr="Guest Post: The Invisible Side of Plastic Marine Debris | Deep Sea New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212" y="4392891"/>
            <a:ext cx="6287679" cy="2465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4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water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2254382"/>
              </p:ext>
            </p:extLst>
          </p:nvPr>
        </p:nvGraphicFramePr>
        <p:xfrm>
          <a:off x="606590" y="1432217"/>
          <a:ext cx="11327743" cy="3639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8" descr="Every Drop Counts [Infographic] – ecogreenlove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944" y="4873658"/>
            <a:ext cx="7340339" cy="198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2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It Works?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0735083"/>
              </p:ext>
            </p:extLst>
          </p:nvPr>
        </p:nvGraphicFramePr>
        <p:xfrm>
          <a:off x="597163" y="1319917"/>
          <a:ext cx="11369550" cy="5454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9044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Closing thoughts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Plan should be viewed holistically</a:t>
            </a:r>
          </a:p>
          <a:p>
            <a:r>
              <a:rPr lang="en-US" dirty="0" smtClean="0"/>
              <a:t>Climate change will impact every aspect of our life</a:t>
            </a:r>
          </a:p>
          <a:p>
            <a:r>
              <a:rPr lang="en-US" dirty="0" smtClean="0"/>
              <a:t>As an institution of learning:</a:t>
            </a:r>
          </a:p>
          <a:p>
            <a:pPr lvl="1"/>
            <a:r>
              <a:rPr lang="en-US" dirty="0" smtClean="0"/>
              <a:t>We must educate</a:t>
            </a:r>
          </a:p>
          <a:p>
            <a:pPr lvl="1"/>
            <a:r>
              <a:rPr lang="en-US" dirty="0" smtClean="0"/>
              <a:t>Reshape our culture and lead by example</a:t>
            </a:r>
          </a:p>
          <a:p>
            <a:pPr lvl="1"/>
            <a:r>
              <a:rPr lang="en-US" dirty="0" smtClean="0"/>
              <a:t>Support our students and community </a:t>
            </a:r>
          </a:p>
          <a:p>
            <a:pPr lvl="1"/>
            <a:r>
              <a:rPr lang="en-US" dirty="0" smtClean="0"/>
              <a:t>Join the global effort </a:t>
            </a:r>
          </a:p>
          <a:p>
            <a:pPr lvl="1"/>
            <a:r>
              <a:rPr lang="en-US" dirty="0" smtClean="0"/>
              <a:t>A beacon of sustainability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79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 and Comments</a:t>
            </a:r>
            <a:endParaRPr lang="en-US" dirty="0"/>
          </a:p>
        </p:txBody>
      </p:sp>
      <p:pic>
        <p:nvPicPr>
          <p:cNvPr id="4" name="Content Placeholder 3" descr="January | 2012 | Louisa May Alcott is My Passion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520" y="2946813"/>
            <a:ext cx="2423160" cy="1962912"/>
          </a:xfrm>
        </p:spPr>
      </p:pic>
    </p:spTree>
    <p:extLst>
      <p:ext uri="{BB962C8B-B14F-4D97-AF65-F5344CB8AC3E}">
        <p14:creationId xmlns:p14="http://schemas.microsoft.com/office/powerpoint/2010/main" val="299512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Control xmlns="http://schemas.microsoft.com/VisualStudio/2011/storyboarding/control">
  <Id Name="df5080cb-1027-415b-a558-c179f13a0909" Revision="1" Stencil="System.MyShapes" StencilVersion="1.0"/>
</Control>
</file>

<file path=customXml/itemProps1.xml><?xml version="1.0" encoding="utf-8"?>
<ds:datastoreItem xmlns:ds="http://schemas.openxmlformats.org/officeDocument/2006/customXml" ds:itemID="{1EB6AD0D-70D8-4B13-A634-7F5C7BEF14B6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11291</TotalTime>
  <Words>778</Words>
  <Application>Microsoft Office PowerPoint</Application>
  <PresentationFormat>Widescreen</PresentationFormat>
  <Paragraphs>193</Paragraphs>
  <Slides>23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Arial Black</vt:lpstr>
      <vt:lpstr>Calibri</vt:lpstr>
      <vt:lpstr>Wingdings</vt:lpstr>
      <vt:lpstr>Wingdings 3</vt:lpstr>
      <vt:lpstr>Slice</vt:lpstr>
      <vt:lpstr>sustainability plan</vt:lpstr>
      <vt:lpstr>Mother nature</vt:lpstr>
      <vt:lpstr>CONTENTs</vt:lpstr>
      <vt:lpstr>About the Plan</vt:lpstr>
      <vt:lpstr>About The Plan</vt:lpstr>
      <vt:lpstr>Defining sustainability</vt:lpstr>
      <vt:lpstr>Regulatory mandates</vt:lpstr>
      <vt:lpstr>vision</vt:lpstr>
      <vt:lpstr>Mission</vt:lpstr>
      <vt:lpstr>Focus areas</vt:lpstr>
      <vt:lpstr>Leadership</vt:lpstr>
      <vt:lpstr>Office of sustainability</vt:lpstr>
      <vt:lpstr>Communication</vt:lpstr>
      <vt:lpstr>Built environment</vt:lpstr>
      <vt:lpstr>Food</vt:lpstr>
      <vt:lpstr>academics</vt:lpstr>
      <vt:lpstr>Transportation, Energy, and Climate</vt:lpstr>
      <vt:lpstr>Landscape and biotic environment</vt:lpstr>
      <vt:lpstr>Waste management</vt:lpstr>
      <vt:lpstr>water</vt:lpstr>
      <vt:lpstr>How It Works?</vt:lpstr>
      <vt:lpstr>Closing thoughts</vt:lpstr>
      <vt:lpstr>Questions and Comments</vt:lpstr>
    </vt:vector>
  </TitlesOfParts>
  <Company>American River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Arc draft sustainability plan</dc:title>
  <dc:creator>Madramootoo, Narinedat</dc:creator>
  <cp:lastModifiedBy>Kaur, Kuldeep</cp:lastModifiedBy>
  <cp:revision>65</cp:revision>
  <dcterms:created xsi:type="dcterms:W3CDTF">2020-02-10T19:41:40Z</dcterms:created>
  <dcterms:modified xsi:type="dcterms:W3CDTF">2020-02-24T23:56:09Z</dcterms:modified>
</cp:coreProperties>
</file>